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22"/>
  </p:notesMasterIdLst>
  <p:sldIdLst>
    <p:sldId id="350" r:id="rId6"/>
    <p:sldId id="1659" r:id="rId7"/>
    <p:sldId id="1694" r:id="rId8"/>
    <p:sldId id="1704" r:id="rId9"/>
    <p:sldId id="1695" r:id="rId10"/>
    <p:sldId id="1696" r:id="rId11"/>
    <p:sldId id="1697" r:id="rId12"/>
    <p:sldId id="1698" r:id="rId13"/>
    <p:sldId id="1699" r:id="rId14"/>
    <p:sldId id="1700" r:id="rId15"/>
    <p:sldId id="1701" r:id="rId16"/>
    <p:sldId id="1703" r:id="rId17"/>
    <p:sldId id="1706" r:id="rId18"/>
    <p:sldId id="1714" r:id="rId19"/>
    <p:sldId id="1708" r:id="rId20"/>
    <p:sldId id="300" r:id="rId21"/>
  </p:sldIdLst>
  <p:sldSz cx="12192000" cy="6858000"/>
  <p:notesSz cx="6858000" cy="1228725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i Hutuca" initials="AH" lastIdx="19" clrIdx="0">
    <p:extLst>
      <p:ext uri="{19B8F6BF-5375-455C-9EA6-DF929625EA0E}">
        <p15:presenceInfo xmlns:p15="http://schemas.microsoft.com/office/powerpoint/2012/main" userId="S::andrei.hutuca@rinftech.com::7a31fae8-7fc6-402a-a624-1df95ad3ea2d" providerId="AD"/>
      </p:ext>
    </p:extLst>
  </p:cmAuthor>
  <p:cmAuthor id="2" name="grigore.stamatescu@icloud.com" initials="gr" lastIdx="5" clrIdx="1">
    <p:extLst>
      <p:ext uri="{19B8F6BF-5375-455C-9EA6-DF929625EA0E}">
        <p15:presenceInfo xmlns:p15="http://schemas.microsoft.com/office/powerpoint/2012/main" userId="S::urn:spo:guest#grigore.stamatescu@icloud.com::" providerId="AD"/>
      </p:ext>
    </p:extLst>
  </p:cmAuthor>
  <p:cmAuthor id="3" name="Victor Dornescu" initials="VD" lastIdx="2" clrIdx="2">
    <p:extLst>
      <p:ext uri="{19B8F6BF-5375-455C-9EA6-DF929625EA0E}">
        <p15:presenceInfo xmlns:p15="http://schemas.microsoft.com/office/powerpoint/2012/main" userId="S::victor.dornescu@rinf.co.uk::8e76b124-b275-445f-9590-582a79e127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57E"/>
    <a:srgbClr val="848484"/>
    <a:srgbClr val="787878"/>
    <a:srgbClr val="80489C"/>
    <a:srgbClr val="7030A0"/>
    <a:srgbClr val="B51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D104A-80CF-4AB0-B26F-3417868FF0D1}" v="36" dt="2020-06-10T11:37:16.789"/>
    <p1510:client id="{C54C84A8-C698-CD4F-CE3E-4A2778D1F6E8}" v="9" dt="2020-06-10T08:40:12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 Hutuca" userId="S::andrei.hutuca@rinftech.com::7a31fae8-7fc6-402a-a624-1df95ad3ea2d" providerId="AD" clId="Web-{F1F0D64B-9D30-0E62-1250-46772D64758D}"/>
    <pc:docChg chg="delSld">
      <pc:chgData name="Andrei Hutuca" userId="S::andrei.hutuca@rinftech.com::7a31fae8-7fc6-402a-a624-1df95ad3ea2d" providerId="AD" clId="Web-{F1F0D64B-9D30-0E62-1250-46772D64758D}" dt="2020-05-08T17:19:15.243" v="0"/>
      <pc:docMkLst>
        <pc:docMk/>
      </pc:docMkLst>
      <pc:sldChg chg="del">
        <pc:chgData name="Andrei Hutuca" userId="S::andrei.hutuca@rinftech.com::7a31fae8-7fc6-402a-a624-1df95ad3ea2d" providerId="AD" clId="Web-{F1F0D64B-9D30-0E62-1250-46772D64758D}" dt="2020-05-08T17:19:15.243" v="0"/>
        <pc:sldMkLst>
          <pc:docMk/>
          <pc:sldMk cId="638396799" sldId="1703"/>
        </pc:sldMkLst>
      </pc:sldChg>
    </pc:docChg>
  </pc:docChgLst>
  <pc:docChgLst>
    <pc:chgData name="Andrei Hutuca" userId="S::andrei.hutuca@rinftech.com::7a31fae8-7fc6-402a-a624-1df95ad3ea2d" providerId="AD" clId="Web-{49962E07-9BB4-EE46-68F1-5BB93ED1B83C}"/>
    <pc:docChg chg="modSld">
      <pc:chgData name="Andrei Hutuca" userId="S::andrei.hutuca@rinftech.com::7a31fae8-7fc6-402a-a624-1df95ad3ea2d" providerId="AD" clId="Web-{49962E07-9BB4-EE46-68F1-5BB93ED1B83C}" dt="2020-05-20T14:01:12.476" v="743" actId="20577"/>
      <pc:docMkLst>
        <pc:docMk/>
      </pc:docMkLst>
      <pc:sldChg chg="delCm">
        <pc:chgData name="Andrei Hutuca" userId="S::andrei.hutuca@rinftech.com::7a31fae8-7fc6-402a-a624-1df95ad3ea2d" providerId="AD" clId="Web-{49962E07-9BB4-EE46-68F1-5BB93ED1B83C}" dt="2020-05-20T13:56:10.214" v="680"/>
        <pc:sldMkLst>
          <pc:docMk/>
          <pc:sldMk cId="0" sldId="300"/>
        </pc:sldMkLst>
      </pc:sldChg>
      <pc:sldChg chg="modSp delCm modNotes">
        <pc:chgData name="Andrei Hutuca" userId="S::andrei.hutuca@rinftech.com::7a31fae8-7fc6-402a-a624-1df95ad3ea2d" providerId="AD" clId="Web-{49962E07-9BB4-EE46-68F1-5BB93ED1B83C}" dt="2020-05-20T13:54:41.669" v="677"/>
        <pc:sldMkLst>
          <pc:docMk/>
          <pc:sldMk cId="338650864" sldId="1659"/>
        </pc:sldMkLst>
        <pc:spChg chg="mod">
          <ac:chgData name="Andrei Hutuca" userId="S::andrei.hutuca@rinftech.com::7a31fae8-7fc6-402a-a624-1df95ad3ea2d" providerId="AD" clId="Web-{49962E07-9BB4-EE46-68F1-5BB93ED1B83C}" dt="2020-05-20T13:48:27.939" v="452" actId="20577"/>
          <ac:spMkLst>
            <pc:docMk/>
            <pc:sldMk cId="338650864" sldId="1659"/>
            <ac:spMk id="12" creationId="{00000000-0000-0000-0000-000000000000}"/>
          </ac:spMkLst>
        </pc:spChg>
        <pc:picChg chg="mod">
          <ac:chgData name="Andrei Hutuca" userId="S::andrei.hutuca@rinftech.com::7a31fae8-7fc6-402a-a624-1df95ad3ea2d" providerId="AD" clId="Web-{49962E07-9BB4-EE46-68F1-5BB93ED1B83C}" dt="2020-05-20T13:48:04.205" v="425" actId="1076"/>
          <ac:picMkLst>
            <pc:docMk/>
            <pc:sldMk cId="338650864" sldId="1659"/>
            <ac:picMk id="10" creationId="{88F50435-3D32-4C64-981A-12239D553B54}"/>
          </ac:picMkLst>
        </pc:picChg>
      </pc:sldChg>
      <pc:sldChg chg="modSp modNotes">
        <pc:chgData name="Andrei Hutuca" userId="S::andrei.hutuca@rinftech.com::7a31fae8-7fc6-402a-a624-1df95ad3ea2d" providerId="AD" clId="Web-{49962E07-9BB4-EE46-68F1-5BB93ED1B83C}" dt="2020-05-20T13:56:42.292" v="684"/>
        <pc:sldMkLst>
          <pc:docMk/>
          <pc:sldMk cId="276261738" sldId="1694"/>
        </pc:sldMkLst>
        <pc:spChg chg="mod">
          <ac:chgData name="Andrei Hutuca" userId="S::andrei.hutuca@rinftech.com::7a31fae8-7fc6-402a-a624-1df95ad3ea2d" providerId="AD" clId="Web-{49962E07-9BB4-EE46-68F1-5BB93ED1B83C}" dt="2020-05-20T13:54:56.918" v="679" actId="20577"/>
          <ac:spMkLst>
            <pc:docMk/>
            <pc:sldMk cId="276261738" sldId="1694"/>
            <ac:spMk id="12" creationId="{00000000-0000-0000-0000-000000000000}"/>
          </ac:spMkLst>
        </pc:spChg>
      </pc:sldChg>
      <pc:sldChg chg="modNotes">
        <pc:chgData name="Andrei Hutuca" userId="S::andrei.hutuca@rinftech.com::7a31fae8-7fc6-402a-a624-1df95ad3ea2d" providerId="AD" clId="Web-{49962E07-9BB4-EE46-68F1-5BB93ED1B83C}" dt="2020-05-20T13:56:59.933" v="693"/>
        <pc:sldMkLst>
          <pc:docMk/>
          <pc:sldMk cId="1444268510" sldId="1695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11.932" v="698"/>
        <pc:sldMkLst>
          <pc:docMk/>
          <pc:sldMk cId="3216742675" sldId="1696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25.088" v="701"/>
        <pc:sldMkLst>
          <pc:docMk/>
          <pc:sldMk cId="2141428260" sldId="1697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32.901" v="703"/>
        <pc:sldMkLst>
          <pc:docMk/>
          <pc:sldMk cId="680943323" sldId="1698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38.291" v="704"/>
        <pc:sldMkLst>
          <pc:docMk/>
          <pc:sldMk cId="4147613346" sldId="1699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40.901" v="705"/>
        <pc:sldMkLst>
          <pc:docMk/>
          <pc:sldMk cId="1348101907" sldId="1700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44.807" v="706"/>
        <pc:sldMkLst>
          <pc:docMk/>
          <pc:sldMk cId="2632836209" sldId="1701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7:47.854" v="707"/>
        <pc:sldMkLst>
          <pc:docMk/>
          <pc:sldMk cId="1352482425" sldId="1703"/>
        </pc:sldMkLst>
      </pc:sldChg>
      <pc:sldChg chg="modNotes">
        <pc:chgData name="Andrei Hutuca" userId="S::andrei.hutuca@rinftech.com::7a31fae8-7fc6-402a-a624-1df95ad3ea2d" providerId="AD" clId="Web-{49962E07-9BB4-EE46-68F1-5BB93ED1B83C}" dt="2020-05-20T13:56:52.933" v="688"/>
        <pc:sldMkLst>
          <pc:docMk/>
          <pc:sldMk cId="684519916" sldId="1704"/>
        </pc:sldMkLst>
      </pc:sldChg>
      <pc:sldChg chg="modSp modNotes">
        <pc:chgData name="Andrei Hutuca" userId="S::andrei.hutuca@rinftech.com::7a31fae8-7fc6-402a-a624-1df95ad3ea2d" providerId="AD" clId="Web-{49962E07-9BB4-EE46-68F1-5BB93ED1B83C}" dt="2020-05-20T14:01:12.476" v="743" actId="20577"/>
        <pc:sldMkLst>
          <pc:docMk/>
          <pc:sldMk cId="3249133379" sldId="1706"/>
        </pc:sldMkLst>
        <pc:spChg chg="mod">
          <ac:chgData name="Andrei Hutuca" userId="S::andrei.hutuca@rinftech.com::7a31fae8-7fc6-402a-a624-1df95ad3ea2d" providerId="AD" clId="Web-{49962E07-9BB4-EE46-68F1-5BB93ED1B83C}" dt="2020-05-20T14:01:12.476" v="743" actId="20577"/>
          <ac:spMkLst>
            <pc:docMk/>
            <pc:sldMk cId="3249133379" sldId="1706"/>
            <ac:spMk id="12" creationId="{00000000-0000-0000-0000-000000000000}"/>
          </ac:spMkLst>
        </pc:spChg>
      </pc:sldChg>
    </pc:docChg>
  </pc:docChgLst>
  <pc:docChgLst>
    <pc:chgData name="Andrei Hutuca" userId="S::andrei.hutuca@rinftech.com::7a31fae8-7fc6-402a-a624-1df95ad3ea2d" providerId="AD" clId="Web-{D1B9C896-95AA-4DA6-73FB-8E115616231A}"/>
    <pc:docChg chg="modSld">
      <pc:chgData name="Andrei Hutuca" userId="S::andrei.hutuca@rinftech.com::7a31fae8-7fc6-402a-a624-1df95ad3ea2d" providerId="AD" clId="Web-{D1B9C896-95AA-4DA6-73FB-8E115616231A}" dt="2020-05-21T17:23:53.176" v="8" actId="1076"/>
      <pc:docMkLst>
        <pc:docMk/>
      </pc:docMkLst>
      <pc:sldChg chg="addSp delSp modSp">
        <pc:chgData name="Andrei Hutuca" userId="S::andrei.hutuca@rinftech.com::7a31fae8-7fc6-402a-a624-1df95ad3ea2d" providerId="AD" clId="Web-{D1B9C896-95AA-4DA6-73FB-8E115616231A}" dt="2020-05-21T17:23:53.176" v="8" actId="1076"/>
        <pc:sldMkLst>
          <pc:docMk/>
          <pc:sldMk cId="3216742675" sldId="1696"/>
        </pc:sldMkLst>
        <pc:picChg chg="add mod">
          <ac:chgData name="Andrei Hutuca" userId="S::andrei.hutuca@rinftech.com::7a31fae8-7fc6-402a-a624-1df95ad3ea2d" providerId="AD" clId="Web-{D1B9C896-95AA-4DA6-73FB-8E115616231A}" dt="2020-05-21T17:23:53.176" v="8" actId="1076"/>
          <ac:picMkLst>
            <pc:docMk/>
            <pc:sldMk cId="3216742675" sldId="1696"/>
            <ac:picMk id="3" creationId="{60D2DC9C-B762-4BA7-A080-09BBF2EE524C}"/>
          </ac:picMkLst>
        </pc:picChg>
        <pc:picChg chg="del">
          <ac:chgData name="Andrei Hutuca" userId="S::andrei.hutuca@rinftech.com::7a31fae8-7fc6-402a-a624-1df95ad3ea2d" providerId="AD" clId="Web-{D1B9C896-95AA-4DA6-73FB-8E115616231A}" dt="2020-05-21T17:22:53.750" v="0"/>
          <ac:picMkLst>
            <pc:docMk/>
            <pc:sldMk cId="3216742675" sldId="1696"/>
            <ac:picMk id="8" creationId="{6ACF3B56-912A-49BF-975F-1B415F505FB8}"/>
          </ac:picMkLst>
        </pc:picChg>
      </pc:sldChg>
    </pc:docChg>
  </pc:docChgLst>
  <pc:docChgLst>
    <pc:chgData name="Victor Dornescu" userId="S::victor.dornescu@rinf.co.uk::8e76b124-b275-445f-9590-582a79e12792" providerId="AD" clId="Web-{8808672C-5531-6BA2-1884-FF139C80DF82}"/>
    <pc:docChg chg="addSld delSld modSld addMainMaster modMainMaster">
      <pc:chgData name="Victor Dornescu" userId="S::victor.dornescu@rinf.co.uk::8e76b124-b275-445f-9590-582a79e12792" providerId="AD" clId="Web-{8808672C-5531-6BA2-1884-FF139C80DF82}" dt="2020-05-19T12:00:21.276" v="796" actId="14100"/>
      <pc:docMkLst>
        <pc:docMk/>
      </pc:docMkLst>
      <pc:sldChg chg="modSp addCm">
        <pc:chgData name="Victor Dornescu" userId="S::victor.dornescu@rinf.co.uk::8e76b124-b275-445f-9590-582a79e12792" providerId="AD" clId="Web-{8808672C-5531-6BA2-1884-FF139C80DF82}" dt="2020-05-19T11:43:31.623" v="681" actId="14100"/>
        <pc:sldMkLst>
          <pc:docMk/>
          <pc:sldMk cId="338650864" sldId="1659"/>
        </pc:sldMkLst>
        <pc:picChg chg="mod">
          <ac:chgData name="Victor Dornescu" userId="S::victor.dornescu@rinf.co.uk::8e76b124-b275-445f-9590-582a79e12792" providerId="AD" clId="Web-{8808672C-5531-6BA2-1884-FF139C80DF82}" dt="2020-05-19T11:42:40.982" v="672" actId="14100"/>
          <ac:picMkLst>
            <pc:docMk/>
            <pc:sldMk cId="338650864" sldId="1659"/>
            <ac:picMk id="7" creationId="{7848EDC9-9462-406D-9EE2-BE95D040DA64}"/>
          </ac:picMkLst>
        </pc:picChg>
        <pc:picChg chg="mod">
          <ac:chgData name="Victor Dornescu" userId="S::victor.dornescu@rinf.co.uk::8e76b124-b275-445f-9590-582a79e12792" providerId="AD" clId="Web-{8808672C-5531-6BA2-1884-FF139C80DF82}" dt="2020-05-19T11:43:31.623" v="681" actId="14100"/>
          <ac:picMkLst>
            <pc:docMk/>
            <pc:sldMk cId="338650864" sldId="1659"/>
            <ac:picMk id="8" creationId="{FB992B91-E26B-4E4F-9D6F-83F3F47EB6FE}"/>
          </ac:picMkLst>
        </pc:picChg>
        <pc:picChg chg="mod">
          <ac:chgData name="Victor Dornescu" userId="S::victor.dornescu@rinf.co.uk::8e76b124-b275-445f-9590-582a79e12792" providerId="AD" clId="Web-{8808672C-5531-6BA2-1884-FF139C80DF82}" dt="2020-05-19T11:43:24.654" v="680" actId="14100"/>
          <ac:picMkLst>
            <pc:docMk/>
            <pc:sldMk cId="338650864" sldId="1659"/>
            <ac:picMk id="9" creationId="{B682CD36-7B8E-4D18-A1D6-934EE1899F9C}"/>
          </ac:picMkLst>
        </pc:picChg>
        <pc:picChg chg="mod">
          <ac:chgData name="Victor Dornescu" userId="S::victor.dornescu@rinf.co.uk::8e76b124-b275-445f-9590-582a79e12792" providerId="AD" clId="Web-{8808672C-5531-6BA2-1884-FF139C80DF82}" dt="2020-05-19T11:43:19.076" v="679" actId="1076"/>
          <ac:picMkLst>
            <pc:docMk/>
            <pc:sldMk cId="338650864" sldId="1659"/>
            <ac:picMk id="10" creationId="{88F50435-3D32-4C64-981A-12239D553B54}"/>
          </ac:picMkLst>
        </pc:picChg>
      </pc:sldChg>
      <pc:sldChg chg="modSp modNotes">
        <pc:chgData name="Victor Dornescu" userId="S::victor.dornescu@rinf.co.uk::8e76b124-b275-445f-9590-582a79e12792" providerId="AD" clId="Web-{8808672C-5531-6BA2-1884-FF139C80DF82}" dt="2020-05-19T11:56:55.664" v="789" actId="20577"/>
        <pc:sldMkLst>
          <pc:docMk/>
          <pc:sldMk cId="276261738" sldId="1694"/>
        </pc:sldMkLst>
        <pc:spChg chg="mod">
          <ac:chgData name="Victor Dornescu" userId="S::victor.dornescu@rinf.co.uk::8e76b124-b275-445f-9590-582a79e12792" providerId="AD" clId="Web-{8808672C-5531-6BA2-1884-FF139C80DF82}" dt="2020-05-19T11:56:55.664" v="789" actId="20577"/>
          <ac:spMkLst>
            <pc:docMk/>
            <pc:sldMk cId="276261738" sldId="1694"/>
            <ac:spMk id="12" creationId="{00000000-0000-0000-0000-000000000000}"/>
          </ac:spMkLst>
        </pc:spChg>
      </pc:sldChg>
      <pc:sldChg chg="modSp addCm delCm modNotes">
        <pc:chgData name="Victor Dornescu" userId="S::victor.dornescu@rinf.co.uk::8e76b124-b275-445f-9590-582a79e12792" providerId="AD" clId="Web-{8808672C-5531-6BA2-1884-FF139C80DF82}" dt="2020-05-19T11:56:21.116" v="787" actId="1076"/>
        <pc:sldMkLst>
          <pc:docMk/>
          <pc:sldMk cId="1444268510" sldId="1695"/>
        </pc:sldMkLst>
        <pc:spChg chg="mod">
          <ac:chgData name="Victor Dornescu" userId="S::victor.dornescu@rinf.co.uk::8e76b124-b275-445f-9590-582a79e12792" providerId="AD" clId="Web-{8808672C-5531-6BA2-1884-FF139C80DF82}" dt="2020-05-19T11:56:21.116" v="787" actId="1076"/>
          <ac:spMkLst>
            <pc:docMk/>
            <pc:sldMk cId="1444268510" sldId="1695"/>
            <ac:spMk id="12" creationId="{00000000-0000-0000-0000-000000000000}"/>
          </ac:spMkLst>
        </pc:spChg>
      </pc:sldChg>
      <pc:sldChg chg="addSp modSp addAnim modNotes">
        <pc:chgData name="Victor Dornescu" userId="S::victor.dornescu@rinf.co.uk::8e76b124-b275-445f-9590-582a79e12792" providerId="AD" clId="Web-{8808672C-5531-6BA2-1884-FF139C80DF82}" dt="2020-05-19T11:50:18.878" v="721" actId="20577"/>
        <pc:sldMkLst>
          <pc:docMk/>
          <pc:sldMk cId="3216742675" sldId="1696"/>
        </pc:sldMkLst>
        <pc:spChg chg="mod">
          <ac:chgData name="Victor Dornescu" userId="S::victor.dornescu@rinf.co.uk::8e76b124-b275-445f-9590-582a79e12792" providerId="AD" clId="Web-{8808672C-5531-6BA2-1884-FF139C80DF82}" dt="2020-05-19T11:50:18.878" v="721" actId="20577"/>
          <ac:spMkLst>
            <pc:docMk/>
            <pc:sldMk cId="3216742675" sldId="1696"/>
            <ac:spMk id="7" creationId="{4485B14F-6177-429E-90BB-C48BCE6ED11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1:50:05.690" v="719" actId="20577"/>
          <ac:spMkLst>
            <pc:docMk/>
            <pc:sldMk cId="3216742675" sldId="1696"/>
            <ac:spMk id="12" creationId="{00000000-0000-0000-0000-000000000000}"/>
          </ac:spMkLst>
        </pc:spChg>
        <pc:picChg chg="add mod">
          <ac:chgData name="Victor Dornescu" userId="S::victor.dornescu@rinf.co.uk::8e76b124-b275-445f-9590-582a79e12792" providerId="AD" clId="Web-{8808672C-5531-6BA2-1884-FF139C80DF82}" dt="2020-05-19T09:51:01.567" v="368" actId="1076"/>
          <ac:picMkLst>
            <pc:docMk/>
            <pc:sldMk cId="3216742675" sldId="1696"/>
            <ac:picMk id="3" creationId="{C34B98DE-7635-4097-85F1-4D99B3DF3A3B}"/>
          </ac:picMkLst>
        </pc:picChg>
      </pc:sldChg>
      <pc:sldChg chg="addSp modSp modNotes">
        <pc:chgData name="Victor Dornescu" userId="S::victor.dornescu@rinf.co.uk::8e76b124-b275-445f-9590-582a79e12792" providerId="AD" clId="Web-{8808672C-5531-6BA2-1884-FF139C80DF82}" dt="2020-05-19T11:49:19.377" v="716" actId="20577"/>
        <pc:sldMkLst>
          <pc:docMk/>
          <pc:sldMk cId="2141428260" sldId="1697"/>
        </pc:sldMkLst>
        <pc:spChg chg="add mod">
          <ac:chgData name="Victor Dornescu" userId="S::victor.dornescu@rinf.co.uk::8e76b124-b275-445f-9590-582a79e12792" providerId="AD" clId="Web-{8808672C-5531-6BA2-1884-FF139C80DF82}" dt="2020-05-19T09:56:57.186" v="426" actId="14100"/>
          <ac:spMkLst>
            <pc:docMk/>
            <pc:sldMk cId="2141428260" sldId="1697"/>
            <ac:spMk id="3" creationId="{0EC45416-C369-432C-91C9-BB1268903841}"/>
          </ac:spMkLst>
        </pc:spChg>
        <pc:spChg chg="add mod">
          <ac:chgData name="Victor Dornescu" userId="S::victor.dornescu@rinf.co.uk::8e76b124-b275-445f-9590-582a79e12792" providerId="AD" clId="Web-{8808672C-5531-6BA2-1884-FF139C80DF82}" dt="2020-05-19T09:56:52.499" v="423" actId="20577"/>
          <ac:spMkLst>
            <pc:docMk/>
            <pc:sldMk cId="2141428260" sldId="1697"/>
            <ac:spMk id="4" creationId="{606304B7-0072-45CC-B5D5-7580177E7A94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09:53:35.464" v="379" actId="20577"/>
          <ac:spMkLst>
            <pc:docMk/>
            <pc:sldMk cId="2141428260" sldId="1697"/>
            <ac:spMk id="7" creationId="{4485B14F-6177-429E-90BB-C48BCE6ED11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1:49:19.377" v="716" actId="20577"/>
          <ac:spMkLst>
            <pc:docMk/>
            <pc:sldMk cId="2141428260" sldId="1697"/>
            <ac:spMk id="12" creationId="{00000000-0000-0000-0000-000000000000}"/>
          </ac:spMkLst>
        </pc:spChg>
      </pc:sldChg>
      <pc:sldChg chg="addSp modSp modNotes">
        <pc:chgData name="Victor Dornescu" userId="S::victor.dornescu@rinf.co.uk::8e76b124-b275-445f-9590-582a79e12792" providerId="AD" clId="Web-{8808672C-5531-6BA2-1884-FF139C80DF82}" dt="2020-05-19T11:47:49.016" v="702" actId="20577"/>
        <pc:sldMkLst>
          <pc:docMk/>
          <pc:sldMk cId="680943323" sldId="1698"/>
        </pc:sldMkLst>
        <pc:spChg chg="mod">
          <ac:chgData name="Victor Dornescu" userId="S::victor.dornescu@rinf.co.uk::8e76b124-b275-445f-9590-582a79e12792" providerId="AD" clId="Web-{8808672C-5531-6BA2-1884-FF139C80DF82}" dt="2020-05-19T11:47:49.016" v="702" actId="20577"/>
          <ac:spMkLst>
            <pc:docMk/>
            <pc:sldMk cId="680943323" sldId="1698"/>
            <ac:spMk id="7" creationId="{4485B14F-6177-429E-90BB-C48BCE6ED11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1:47:41.720" v="699" actId="20577"/>
          <ac:spMkLst>
            <pc:docMk/>
            <pc:sldMk cId="680943323" sldId="1698"/>
            <ac:spMk id="12" creationId="{00000000-0000-0000-0000-000000000000}"/>
          </ac:spMkLst>
        </pc:spChg>
        <pc:picChg chg="add mod modCrop">
          <ac:chgData name="Victor Dornescu" userId="S::victor.dornescu@rinf.co.uk::8e76b124-b275-445f-9590-582a79e12792" providerId="AD" clId="Web-{8808672C-5531-6BA2-1884-FF139C80DF82}" dt="2020-05-19T09:57:20.452" v="430" actId="14100"/>
          <ac:picMkLst>
            <pc:docMk/>
            <pc:sldMk cId="680943323" sldId="1698"/>
            <ac:picMk id="3" creationId="{4B776C35-E004-4EEB-A2FE-1AD560940086}"/>
          </ac:picMkLst>
        </pc:picChg>
      </pc:sldChg>
      <pc:sldChg chg="modSp">
        <pc:chgData name="Victor Dornescu" userId="S::victor.dornescu@rinf.co.uk::8e76b124-b275-445f-9590-582a79e12792" providerId="AD" clId="Web-{8808672C-5531-6BA2-1884-FF139C80DF82}" dt="2020-05-19T11:48:38.486" v="712" actId="20577"/>
        <pc:sldMkLst>
          <pc:docMk/>
          <pc:sldMk cId="4147613346" sldId="1699"/>
        </pc:sldMkLst>
        <pc:spChg chg="mod">
          <ac:chgData name="Victor Dornescu" userId="S::victor.dornescu@rinf.co.uk::8e76b124-b275-445f-9590-582a79e12792" providerId="AD" clId="Web-{8808672C-5531-6BA2-1884-FF139C80DF82}" dt="2020-05-19T11:44:29.420" v="682" actId="20577"/>
          <ac:spMkLst>
            <pc:docMk/>
            <pc:sldMk cId="4147613346" sldId="1699"/>
            <ac:spMk id="7" creationId="{4485B14F-6177-429E-90BB-C48BCE6ED11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1:48:38.486" v="712" actId="20577"/>
          <ac:spMkLst>
            <pc:docMk/>
            <pc:sldMk cId="4147613346" sldId="1699"/>
            <ac:spMk id="12" creationId="{00000000-0000-0000-0000-000000000000}"/>
          </ac:spMkLst>
        </pc:spChg>
      </pc:sldChg>
      <pc:sldChg chg="addSp modSp">
        <pc:chgData name="Victor Dornescu" userId="S::victor.dornescu@rinf.co.uk::8e76b124-b275-445f-9590-582a79e12792" providerId="AD" clId="Web-{8808672C-5531-6BA2-1884-FF139C80DF82}" dt="2020-05-19T11:56:09.085" v="786" actId="1076"/>
        <pc:sldMkLst>
          <pc:docMk/>
          <pc:sldMk cId="1348101907" sldId="1700"/>
        </pc:sldMkLst>
        <pc:spChg chg="add mod">
          <ac:chgData name="Victor Dornescu" userId="S::victor.dornescu@rinf.co.uk::8e76b124-b275-445f-9590-582a79e12792" providerId="AD" clId="Web-{8808672C-5531-6BA2-1884-FF139C80DF82}" dt="2020-05-19T11:56:09.085" v="786" actId="1076"/>
          <ac:spMkLst>
            <pc:docMk/>
            <pc:sldMk cId="1348101907" sldId="1700"/>
            <ac:spMk id="5" creationId="{DC40A941-992F-4D6A-91B3-1992B674622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0:07:51.540" v="493" actId="20577"/>
          <ac:spMkLst>
            <pc:docMk/>
            <pc:sldMk cId="1348101907" sldId="1700"/>
            <ac:spMk id="7" creationId="{4485B14F-6177-429E-90BB-C48BCE6ED11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1:55:41.928" v="783" actId="14100"/>
          <ac:spMkLst>
            <pc:docMk/>
            <pc:sldMk cId="1348101907" sldId="1700"/>
            <ac:spMk id="12" creationId="{00000000-0000-0000-0000-000000000000}"/>
          </ac:spMkLst>
        </pc:spChg>
      </pc:sldChg>
      <pc:sldChg chg="modSp">
        <pc:chgData name="Victor Dornescu" userId="S::victor.dornescu@rinf.co.uk::8e76b124-b275-445f-9590-582a79e12792" providerId="AD" clId="Web-{8808672C-5531-6BA2-1884-FF139C80DF82}" dt="2020-05-19T11:58:51.837" v="795" actId="20577"/>
        <pc:sldMkLst>
          <pc:docMk/>
          <pc:sldMk cId="2632836209" sldId="1701"/>
        </pc:sldMkLst>
        <pc:spChg chg="mod">
          <ac:chgData name="Victor Dornescu" userId="S::victor.dornescu@rinf.co.uk::8e76b124-b275-445f-9590-582a79e12792" providerId="AD" clId="Web-{8808672C-5531-6BA2-1884-FF139C80DF82}" dt="2020-05-19T11:58:51.837" v="795" actId="20577"/>
          <ac:spMkLst>
            <pc:docMk/>
            <pc:sldMk cId="2632836209" sldId="1701"/>
            <ac:spMk id="12" creationId="{00000000-0000-0000-0000-000000000000}"/>
          </ac:spMkLst>
        </pc:spChg>
      </pc:sldChg>
      <pc:sldChg chg="modSp">
        <pc:chgData name="Victor Dornescu" userId="S::victor.dornescu@rinf.co.uk::8e76b124-b275-445f-9590-582a79e12792" providerId="AD" clId="Web-{8808672C-5531-6BA2-1884-FF139C80DF82}" dt="2020-05-19T11:46:06.625" v="689" actId="20577"/>
        <pc:sldMkLst>
          <pc:docMk/>
          <pc:sldMk cId="1352482425" sldId="1703"/>
        </pc:sldMkLst>
        <pc:spChg chg="mod">
          <ac:chgData name="Victor Dornescu" userId="S::victor.dornescu@rinf.co.uk::8e76b124-b275-445f-9590-582a79e12792" providerId="AD" clId="Web-{8808672C-5531-6BA2-1884-FF139C80DF82}" dt="2020-05-19T11:46:06.625" v="689" actId="20577"/>
          <ac:spMkLst>
            <pc:docMk/>
            <pc:sldMk cId="1352482425" sldId="1703"/>
            <ac:spMk id="7" creationId="{4485B14F-6177-429E-90BB-C48BCE6ED112}"/>
          </ac:spMkLst>
        </pc:spChg>
      </pc:sldChg>
      <pc:sldChg chg="modSp modNotes">
        <pc:chgData name="Victor Dornescu" userId="S::victor.dornescu@rinf.co.uk::8e76b124-b275-445f-9590-582a79e12792" providerId="AD" clId="Web-{8808672C-5531-6BA2-1884-FF139C80DF82}" dt="2020-05-19T12:00:21.276" v="796" actId="14100"/>
        <pc:sldMkLst>
          <pc:docMk/>
          <pc:sldMk cId="684519916" sldId="1704"/>
        </pc:sldMkLst>
        <pc:spChg chg="mod">
          <ac:chgData name="Victor Dornescu" userId="S::victor.dornescu@rinf.co.uk::8e76b124-b275-445f-9590-582a79e12792" providerId="AD" clId="Web-{8808672C-5531-6BA2-1884-FF139C80DF82}" dt="2020-05-19T09:37:50.592" v="250" actId="20577"/>
          <ac:spMkLst>
            <pc:docMk/>
            <pc:sldMk cId="684519916" sldId="1704"/>
            <ac:spMk id="12" creationId="{00000000-0000-0000-0000-000000000000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2:00:21.276" v="796" actId="14100"/>
          <ac:spMkLst>
            <pc:docMk/>
            <pc:sldMk cId="684519916" sldId="1704"/>
            <ac:spMk id="13" creationId="{00000000-0000-0000-0000-000000000000}"/>
          </ac:spMkLst>
        </pc:spChg>
      </pc:sldChg>
      <pc:sldChg chg="new del">
        <pc:chgData name="Victor Dornescu" userId="S::victor.dornescu@rinf.co.uk::8e76b124-b275-445f-9590-582a79e12792" providerId="AD" clId="Web-{8808672C-5531-6BA2-1884-FF139C80DF82}" dt="2020-05-19T10:33:16.892" v="532"/>
        <pc:sldMkLst>
          <pc:docMk/>
          <pc:sldMk cId="3053463526" sldId="1705"/>
        </pc:sldMkLst>
      </pc:sldChg>
      <pc:sldChg chg="modSp add replId">
        <pc:chgData name="Victor Dornescu" userId="S::victor.dornescu@rinf.co.uk::8e76b124-b275-445f-9590-582a79e12792" providerId="AD" clId="Web-{8808672C-5531-6BA2-1884-FF139C80DF82}" dt="2020-05-19T11:41:46.715" v="670" actId="14100"/>
        <pc:sldMkLst>
          <pc:docMk/>
          <pc:sldMk cId="3249133379" sldId="1706"/>
        </pc:sldMkLst>
        <pc:spChg chg="mod">
          <ac:chgData name="Victor Dornescu" userId="S::victor.dornescu@rinf.co.uk::8e76b124-b275-445f-9590-582a79e12792" providerId="AD" clId="Web-{8808672C-5531-6BA2-1884-FF139C80DF82}" dt="2020-05-19T10:34:03.862" v="561" actId="20577"/>
          <ac:spMkLst>
            <pc:docMk/>
            <pc:sldMk cId="3249133379" sldId="1706"/>
            <ac:spMk id="7" creationId="{4485B14F-6177-429E-90BB-C48BCE6ED112}"/>
          </ac:spMkLst>
        </pc:spChg>
        <pc:spChg chg="mod">
          <ac:chgData name="Victor Dornescu" userId="S::victor.dornescu@rinf.co.uk::8e76b124-b275-445f-9590-582a79e12792" providerId="AD" clId="Web-{8808672C-5531-6BA2-1884-FF139C80DF82}" dt="2020-05-19T11:41:46.715" v="670" actId="14100"/>
          <ac:spMkLst>
            <pc:docMk/>
            <pc:sldMk cId="3249133379" sldId="1706"/>
            <ac:spMk id="12" creationId="{00000000-0000-0000-0000-000000000000}"/>
          </ac:spMkLst>
        </pc:spChg>
      </pc:sldChg>
      <pc:sldChg chg="new del">
        <pc:chgData name="Victor Dornescu" userId="S::victor.dornescu@rinf.co.uk::8e76b124-b275-445f-9590-582a79e12792" providerId="AD" clId="Web-{8808672C-5531-6BA2-1884-FF139C80DF82}" dt="2020-05-19T11:38:16.666" v="600"/>
        <pc:sldMkLst>
          <pc:docMk/>
          <pc:sldMk cId="2019353763" sldId="1707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260" v="593"/>
        <pc:sldMkLst>
          <pc:docMk/>
          <pc:sldMk cId="1325684756" sldId="1708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322" v="594"/>
        <pc:sldMkLst>
          <pc:docMk/>
          <pc:sldMk cId="839884864" sldId="1709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384" v="595"/>
        <pc:sldMkLst>
          <pc:docMk/>
          <pc:sldMk cId="2330513872" sldId="1710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431" v="596"/>
        <pc:sldMkLst>
          <pc:docMk/>
          <pc:sldMk cId="2598608892" sldId="1711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494" v="597"/>
        <pc:sldMkLst>
          <pc:docMk/>
          <pc:sldMk cId="239295159" sldId="1712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556" v="598"/>
        <pc:sldMkLst>
          <pc:docMk/>
          <pc:sldMk cId="77036123" sldId="1713"/>
        </pc:sldMkLst>
      </pc:sldChg>
      <pc:sldChg chg="add">
        <pc:chgData name="Victor Dornescu" userId="S::victor.dornescu@rinf.co.uk::8e76b124-b275-445f-9590-582a79e12792" providerId="AD" clId="Web-{8808672C-5531-6BA2-1884-FF139C80DF82}" dt="2020-05-19T11:38:02.603" v="599"/>
        <pc:sldMkLst>
          <pc:docMk/>
          <pc:sldMk cId="252514847" sldId="1714"/>
        </pc:sldMkLst>
      </pc:sldChg>
      <pc:sldMasterChg chg="add addSldLayout">
        <pc:chgData name="Victor Dornescu" userId="S::victor.dornescu@rinf.co.uk::8e76b124-b275-445f-9590-582a79e12792" providerId="AD" clId="Web-{8808672C-5531-6BA2-1884-FF139C80DF82}" dt="2020-05-19T11:38:02.260" v="593"/>
        <pc:sldMasterMkLst>
          <pc:docMk/>
          <pc:sldMasterMk cId="1427253980" sldId="2147483648"/>
        </pc:sldMasterMkLst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3483436016" sldId="2147483649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3285247835" sldId="2147483650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138204370" sldId="2147483651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4120009534" sldId="2147483652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1722734779" sldId="2147483653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4253934707" sldId="2147483654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1439162147" sldId="2147483655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1275416916" sldId="2147483656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2495853353" sldId="2147483657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43799831" sldId="2147483658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4109655569" sldId="2147483659"/>
          </pc:sldLayoutMkLst>
        </pc:sldLayoutChg>
        <pc:sldLayoutChg chg="add">
          <pc:chgData name="Victor Dornescu" userId="S::victor.dornescu@rinf.co.uk::8e76b124-b275-445f-9590-582a79e12792" providerId="AD" clId="Web-{8808672C-5531-6BA2-1884-FF139C80DF82}" dt="2020-05-19T11:38:02.260" v="593"/>
          <pc:sldLayoutMkLst>
            <pc:docMk/>
            <pc:sldMasterMk cId="1427253980" sldId="2147483648"/>
            <pc:sldLayoutMk cId="2783842262" sldId="2147483660"/>
          </pc:sldLayoutMkLst>
        </pc:sldLayoutChg>
      </pc:sldMasterChg>
      <pc:sldMasterChg chg="replId">
        <pc:chgData name="Victor Dornescu" userId="S::victor.dornescu@rinf.co.uk::8e76b124-b275-445f-9590-582a79e12792" providerId="AD" clId="Web-{8808672C-5531-6BA2-1884-FF139C80DF82}" dt="2020-05-19T11:38:02.260" v="593"/>
        <pc:sldMasterMkLst>
          <pc:docMk/>
          <pc:sldMasterMk cId="168133003" sldId="2147483671"/>
        </pc:sldMasterMkLst>
      </pc:sldMasterChg>
    </pc:docChg>
  </pc:docChgLst>
  <pc:docChgLst>
    <pc:chgData name="Olga Romanciuc" userId="S::olga.romanciuc@rinftech.com::e285e576-455e-4790-a90e-0cf2827e0790" providerId="AD" clId="Web-{3F259B49-C790-EB22-D592-27DCFFA578F2}"/>
    <pc:docChg chg="modSld">
      <pc:chgData name="Olga Romanciuc" userId="S::olga.romanciuc@rinftech.com::e285e576-455e-4790-a90e-0cf2827e0790" providerId="AD" clId="Web-{3F259B49-C790-EB22-D592-27DCFFA578F2}" dt="2020-06-03T12:58:09.632" v="1" actId="1076"/>
      <pc:docMkLst>
        <pc:docMk/>
      </pc:docMkLst>
      <pc:sldChg chg="modSp">
        <pc:chgData name="Olga Romanciuc" userId="S::olga.romanciuc@rinftech.com::e285e576-455e-4790-a90e-0cf2827e0790" providerId="AD" clId="Web-{3F259B49-C790-EB22-D592-27DCFFA578F2}" dt="2020-06-03T12:58:09.632" v="1" actId="1076"/>
        <pc:sldMkLst>
          <pc:docMk/>
          <pc:sldMk cId="3216742675" sldId="1696"/>
        </pc:sldMkLst>
        <pc:picChg chg="mod">
          <ac:chgData name="Olga Romanciuc" userId="S::olga.romanciuc@rinftech.com::e285e576-455e-4790-a90e-0cf2827e0790" providerId="AD" clId="Web-{3F259B49-C790-EB22-D592-27DCFFA578F2}" dt="2020-06-03T12:58:09.632" v="1" actId="1076"/>
          <ac:picMkLst>
            <pc:docMk/>
            <pc:sldMk cId="3216742675" sldId="1696"/>
            <ac:picMk id="3" creationId="{60D2DC9C-B762-4BA7-A080-09BBF2EE524C}"/>
          </ac:picMkLst>
        </pc:picChg>
      </pc:sldChg>
    </pc:docChg>
  </pc:docChgLst>
  <pc:docChgLst>
    <pc:chgData name="grigore.stamatescu@icloud.com" userId="S::urn:spo:guest#grigore.stamatescu@icloud.com::" providerId="AD" clId="Web-{C8B8CC1D-3D0E-C77A-2F66-DB2A0322BE94}"/>
    <pc:docChg chg="modSld">
      <pc:chgData name="grigore.stamatescu@icloud.com" userId="S::urn:spo:guest#grigore.stamatescu@icloud.com::" providerId="AD" clId="Web-{C8B8CC1D-3D0E-C77A-2F66-DB2A0322BE94}" dt="2020-05-19T09:12:57.242" v="1"/>
      <pc:docMkLst>
        <pc:docMk/>
      </pc:docMkLst>
      <pc:sldChg chg="modSp addCm">
        <pc:chgData name="grigore.stamatescu@icloud.com" userId="S::urn:spo:guest#grigore.stamatescu@icloud.com::" providerId="AD" clId="Web-{C8B8CC1D-3D0E-C77A-2F66-DB2A0322BE94}" dt="2020-05-19T09:12:57.242" v="1"/>
        <pc:sldMkLst>
          <pc:docMk/>
          <pc:sldMk cId="684519916" sldId="1704"/>
        </pc:sldMkLst>
        <pc:picChg chg="mod">
          <ac:chgData name="grigore.stamatescu@icloud.com" userId="S::urn:spo:guest#grigore.stamatescu@icloud.com::" providerId="AD" clId="Web-{C8B8CC1D-3D0E-C77A-2F66-DB2A0322BE94}" dt="2020-05-19T09:12:49.773" v="0"/>
          <ac:picMkLst>
            <pc:docMk/>
            <pc:sldMk cId="684519916" sldId="1704"/>
            <ac:picMk id="3" creationId="{E3174A4F-8D5F-46A8-8FBB-CF66FEDF1E88}"/>
          </ac:picMkLst>
        </pc:picChg>
      </pc:sldChg>
    </pc:docChg>
  </pc:docChgLst>
  <pc:docChgLst>
    <pc:chgData name="Cosmin Patlageanu" userId="37d85e2e-f4e2-4886-9c73-c7de5f59cfe4" providerId="ADAL" clId="{08DFCD76-5533-5241-A456-74D4BCCD58BE}"/>
    <pc:docChg chg="modSld">
      <pc:chgData name="Cosmin Patlageanu" userId="37d85e2e-f4e2-4886-9c73-c7de5f59cfe4" providerId="ADAL" clId="{08DFCD76-5533-5241-A456-74D4BCCD58BE}" dt="2020-05-06T08:28:14.958" v="40" actId="20577"/>
      <pc:docMkLst>
        <pc:docMk/>
      </pc:docMkLst>
      <pc:sldChg chg="modSp">
        <pc:chgData name="Cosmin Patlageanu" userId="37d85e2e-f4e2-4886-9c73-c7de5f59cfe4" providerId="ADAL" clId="{08DFCD76-5533-5241-A456-74D4BCCD58BE}" dt="2020-05-06T08:28:14.958" v="40" actId="20577"/>
        <pc:sldMkLst>
          <pc:docMk/>
          <pc:sldMk cId="338650864" sldId="1659"/>
        </pc:sldMkLst>
        <pc:spChg chg="mod">
          <ac:chgData name="Cosmin Patlageanu" userId="37d85e2e-f4e2-4886-9c73-c7de5f59cfe4" providerId="ADAL" clId="{08DFCD76-5533-5241-A456-74D4BCCD58BE}" dt="2020-05-06T08:28:14.958" v="40" actId="20577"/>
          <ac:spMkLst>
            <pc:docMk/>
            <pc:sldMk cId="338650864" sldId="1659"/>
            <ac:spMk id="12" creationId="{00000000-0000-0000-0000-000000000000}"/>
          </ac:spMkLst>
        </pc:spChg>
      </pc:sldChg>
    </pc:docChg>
  </pc:docChgLst>
  <pc:docChgLst>
    <pc:chgData name="Andrei Hutuca" userId="S::andrei.hutuca@rinftech.com::7a31fae8-7fc6-402a-a624-1df95ad3ea2d" providerId="AD" clId="Web-{C54C84A8-C698-CD4F-CE3E-4A2778D1F6E8}"/>
    <pc:docChg chg="addSld delSld modSld">
      <pc:chgData name="Andrei Hutuca" userId="S::andrei.hutuca@rinftech.com::7a31fae8-7fc6-402a-a624-1df95ad3ea2d" providerId="AD" clId="Web-{C54C84A8-C698-CD4F-CE3E-4A2778D1F6E8}" dt="2020-06-10T08:40:07.731" v="2" actId="20577"/>
      <pc:docMkLst>
        <pc:docMk/>
      </pc:docMkLst>
      <pc:sldChg chg="modSp add del">
        <pc:chgData name="Andrei Hutuca" userId="S::andrei.hutuca@rinftech.com::7a31fae8-7fc6-402a-a624-1df95ad3ea2d" providerId="AD" clId="Web-{C54C84A8-C698-CD4F-CE3E-4A2778D1F6E8}" dt="2020-06-10T08:40:07.731" v="2" actId="20577"/>
        <pc:sldMkLst>
          <pc:docMk/>
          <pc:sldMk cId="3249133379" sldId="1706"/>
        </pc:sldMkLst>
        <pc:spChg chg="mod">
          <ac:chgData name="Andrei Hutuca" userId="S::andrei.hutuca@rinftech.com::7a31fae8-7fc6-402a-a624-1df95ad3ea2d" providerId="AD" clId="Web-{C54C84A8-C698-CD4F-CE3E-4A2778D1F6E8}" dt="2020-06-10T08:40:07.731" v="2" actId="20577"/>
          <ac:spMkLst>
            <pc:docMk/>
            <pc:sldMk cId="3249133379" sldId="1706"/>
            <ac:spMk id="12" creationId="{00000000-0000-0000-0000-000000000000}"/>
          </ac:spMkLst>
        </pc:spChg>
      </pc:sldChg>
    </pc:docChg>
  </pc:docChgLst>
  <pc:docChgLst>
    <pc:chgData name="Dragos Barbulescu" userId="S::dragos.barbulescu@rinftech.com::dede340c-2a6b-476f-9849-31b9ab49142e" providerId="AD" clId="Web-{D0C6AEBD-1D35-85F7-5AB9-7A705B24007C}"/>
    <pc:docChg chg="modSld">
      <pc:chgData name="Dragos Barbulescu" userId="S::dragos.barbulescu@rinftech.com::dede340c-2a6b-476f-9849-31b9ab49142e" providerId="AD" clId="Web-{D0C6AEBD-1D35-85F7-5AB9-7A705B24007C}" dt="2020-05-06T11:32:06.562" v="5" actId="20577"/>
      <pc:docMkLst>
        <pc:docMk/>
      </pc:docMkLst>
      <pc:sldChg chg="modSp">
        <pc:chgData name="Dragos Barbulescu" userId="S::dragos.barbulescu@rinftech.com::dede340c-2a6b-476f-9849-31b9ab49142e" providerId="AD" clId="Web-{D0C6AEBD-1D35-85F7-5AB9-7A705B24007C}" dt="2020-05-06T11:32:06.562" v="5" actId="20577"/>
        <pc:sldMkLst>
          <pc:docMk/>
          <pc:sldMk cId="338650864" sldId="1659"/>
        </pc:sldMkLst>
        <pc:spChg chg="mod">
          <ac:chgData name="Dragos Barbulescu" userId="S::dragos.barbulescu@rinftech.com::dede340c-2a6b-476f-9849-31b9ab49142e" providerId="AD" clId="Web-{D0C6AEBD-1D35-85F7-5AB9-7A705B24007C}" dt="2020-05-06T11:32:06.562" v="5" actId="20577"/>
          <ac:spMkLst>
            <pc:docMk/>
            <pc:sldMk cId="338650864" sldId="1659"/>
            <ac:spMk id="12" creationId="{00000000-0000-0000-0000-000000000000}"/>
          </ac:spMkLst>
        </pc:spChg>
      </pc:sldChg>
    </pc:docChg>
  </pc:docChgLst>
  <pc:docChgLst>
    <pc:chgData name="Andrei Hutuca" userId="7a31fae8-7fc6-402a-a624-1df95ad3ea2d" providerId="ADAL" clId="{990D104A-80CF-4AB0-B26F-3417868FF0D1}"/>
    <pc:docChg chg="undo custSel delSld modSld sldOrd">
      <pc:chgData name="Andrei Hutuca" userId="7a31fae8-7fc6-402a-a624-1df95ad3ea2d" providerId="ADAL" clId="{990D104A-80CF-4AB0-B26F-3417868FF0D1}" dt="2020-06-10T11:37:23.398" v="220" actId="20577"/>
      <pc:docMkLst>
        <pc:docMk/>
      </pc:docMkLst>
      <pc:sldChg chg="modSp">
        <pc:chgData name="Andrei Hutuca" userId="7a31fae8-7fc6-402a-a624-1df95ad3ea2d" providerId="ADAL" clId="{990D104A-80CF-4AB0-B26F-3417868FF0D1}" dt="2020-06-10T11:37:23.398" v="220" actId="20577"/>
        <pc:sldMkLst>
          <pc:docMk/>
          <pc:sldMk cId="3249133379" sldId="1706"/>
        </pc:sldMkLst>
        <pc:spChg chg="mod">
          <ac:chgData name="Andrei Hutuca" userId="7a31fae8-7fc6-402a-a624-1df95ad3ea2d" providerId="ADAL" clId="{990D104A-80CF-4AB0-B26F-3417868FF0D1}" dt="2020-06-10T11:37:23.398" v="220" actId="20577"/>
          <ac:spMkLst>
            <pc:docMk/>
            <pc:sldMk cId="3249133379" sldId="1706"/>
            <ac:spMk id="12" creationId="{00000000-0000-0000-0000-000000000000}"/>
          </ac:spMkLst>
        </pc:spChg>
      </pc:sldChg>
      <pc:sldChg chg="ord">
        <pc:chgData name="Andrei Hutuca" userId="7a31fae8-7fc6-402a-a624-1df95ad3ea2d" providerId="ADAL" clId="{990D104A-80CF-4AB0-B26F-3417868FF0D1}" dt="2020-06-09T08:05:23.385" v="0"/>
        <pc:sldMkLst>
          <pc:docMk/>
          <pc:sldMk cId="1325684756" sldId="1708"/>
        </pc:sldMkLst>
      </pc:sldChg>
      <pc:sldChg chg="del">
        <pc:chgData name="Andrei Hutuca" userId="7a31fae8-7fc6-402a-a624-1df95ad3ea2d" providerId="ADAL" clId="{990D104A-80CF-4AB0-B26F-3417868FF0D1}" dt="2020-06-09T08:07:15.038" v="16" actId="2696"/>
        <pc:sldMkLst>
          <pc:docMk/>
          <pc:sldMk cId="839884864" sldId="1709"/>
        </pc:sldMkLst>
      </pc:sldChg>
      <pc:sldChg chg="delSp del">
        <pc:chgData name="Andrei Hutuca" userId="7a31fae8-7fc6-402a-a624-1df95ad3ea2d" providerId="ADAL" clId="{990D104A-80CF-4AB0-B26F-3417868FF0D1}" dt="2020-06-09T08:07:01.931" v="14" actId="2696"/>
        <pc:sldMkLst>
          <pc:docMk/>
          <pc:sldMk cId="2330513872" sldId="1710"/>
        </pc:sldMkLst>
        <pc:picChg chg="del">
          <ac:chgData name="Andrei Hutuca" userId="7a31fae8-7fc6-402a-a624-1df95ad3ea2d" providerId="ADAL" clId="{990D104A-80CF-4AB0-B26F-3417868FF0D1}" dt="2020-06-09T08:07:00.232" v="13"/>
          <ac:picMkLst>
            <pc:docMk/>
            <pc:sldMk cId="2330513872" sldId="1710"/>
            <ac:picMk id="2050" creationId="{AFE6E4E6-38E4-4029-BFBA-ECF033E74087}"/>
          </ac:picMkLst>
        </pc:picChg>
      </pc:sldChg>
      <pc:sldChg chg="del">
        <pc:chgData name="Andrei Hutuca" userId="7a31fae8-7fc6-402a-a624-1df95ad3ea2d" providerId="ADAL" clId="{990D104A-80CF-4AB0-B26F-3417868FF0D1}" dt="2020-06-09T08:06:53.015" v="12" actId="2696"/>
        <pc:sldMkLst>
          <pc:docMk/>
          <pc:sldMk cId="2598608892" sldId="1711"/>
        </pc:sldMkLst>
      </pc:sldChg>
      <pc:sldChg chg="del">
        <pc:chgData name="Andrei Hutuca" userId="7a31fae8-7fc6-402a-a624-1df95ad3ea2d" providerId="ADAL" clId="{990D104A-80CF-4AB0-B26F-3417868FF0D1}" dt="2020-06-09T08:06:35.430" v="11" actId="2696"/>
        <pc:sldMkLst>
          <pc:docMk/>
          <pc:sldMk cId="239295159" sldId="1712"/>
        </pc:sldMkLst>
      </pc:sldChg>
      <pc:sldChg chg="del">
        <pc:chgData name="Andrei Hutuca" userId="7a31fae8-7fc6-402a-a624-1df95ad3ea2d" providerId="ADAL" clId="{990D104A-80CF-4AB0-B26F-3417868FF0D1}" dt="2020-06-09T08:06:07.998" v="6" actId="2696"/>
        <pc:sldMkLst>
          <pc:docMk/>
          <pc:sldMk cId="77036123" sldId="1713"/>
        </pc:sldMkLst>
      </pc:sldChg>
      <pc:sldChg chg="addSp delSp modSp">
        <pc:chgData name="Andrei Hutuca" userId="7a31fae8-7fc6-402a-a624-1df95ad3ea2d" providerId="ADAL" clId="{990D104A-80CF-4AB0-B26F-3417868FF0D1}" dt="2020-06-09T08:15:00.970" v="212" actId="1036"/>
        <pc:sldMkLst>
          <pc:docMk/>
          <pc:sldMk cId="252514847" sldId="1714"/>
        </pc:sldMkLst>
        <pc:spChg chg="mod">
          <ac:chgData name="Andrei Hutuca" userId="7a31fae8-7fc6-402a-a624-1df95ad3ea2d" providerId="ADAL" clId="{990D104A-80CF-4AB0-B26F-3417868FF0D1}" dt="2020-06-09T08:08:56.530" v="119" actId="6549"/>
          <ac:spMkLst>
            <pc:docMk/>
            <pc:sldMk cId="252514847" sldId="1714"/>
            <ac:spMk id="38" creationId="{72D570A8-B187-4BC3-8478-72B7E37A3F4C}"/>
          </ac:spMkLst>
        </pc:spChg>
        <pc:spChg chg="del">
          <ac:chgData name="Andrei Hutuca" userId="7a31fae8-7fc6-402a-a624-1df95ad3ea2d" providerId="ADAL" clId="{990D104A-80CF-4AB0-B26F-3417868FF0D1}" dt="2020-06-09T08:05:46.520" v="2" actId="478"/>
          <ac:spMkLst>
            <pc:docMk/>
            <pc:sldMk cId="252514847" sldId="1714"/>
            <ac:spMk id="44" creationId="{37BCDAF2-9A56-4083-B4F3-A3A2FC1DEEF7}"/>
          </ac:spMkLst>
        </pc:sp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3" creationId="{FE751B2C-6EC9-4BF4-B4BB-BCACD13F9567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7" creationId="{70C65D26-4A1C-4401-8C23-7892392B3670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8" creationId="{175646E0-28E5-4E22-A351-C3771BA27FAB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9" creationId="{3949102F-2062-4682-B835-92D7BF4E277F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0" creationId="{4BD6EF6B-AA5A-4864-AA96-5AA3C7653D20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1" creationId="{88EE995A-26B2-4259-839B-217A4EDFEA85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2" creationId="{836B88AB-4785-4872-9841-1B6E6ED8E686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3" creationId="{E23A36E6-4EF6-4114-9B88-D015AEFFF64E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4" creationId="{603C9E60-DCD9-4928-A8F5-F350044D4129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5" creationId="{65DF393F-2FCA-4D5D-BADE-3BC3110C9780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16" creationId="{630879A7-DB6E-4706-9453-D6DA625358CE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17" creationId="{D7607684-C010-4AF2-AF2E-55E9E0630D4D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18" creationId="{D5080D76-BA75-478B-AE1A-10214A4BD611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19" creationId="{52EABB13-EF10-4A1F-AD6B-D5BA8F39ED99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20" creationId="{28F2FC35-B386-4EC1-8C1D-615915DEAE95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21" creationId="{70952C20-D843-46FD-AC50-E6CF3476EF12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22" creationId="{1E377881-2C0A-42E2-B46A-8258EAD9354C}"/>
          </ac:picMkLst>
        </pc:picChg>
        <pc:picChg chg="add del">
          <ac:chgData name="Andrei Hutuca" userId="7a31fae8-7fc6-402a-a624-1df95ad3ea2d" providerId="ADAL" clId="{990D104A-80CF-4AB0-B26F-3417868FF0D1}" dt="2020-06-09T08:06:20.405" v="8"/>
          <ac:picMkLst>
            <pc:docMk/>
            <pc:sldMk cId="252514847" sldId="1714"/>
            <ac:picMk id="23" creationId="{36A262B1-4B07-472F-AE30-9CD362B4F3A8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24" creationId="{6818DB1A-D56A-44EC-95F7-242F3396D471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25" creationId="{4AA4E162-D94A-457E-8671-6A96F475B15A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26" creationId="{2304261D-B921-482F-BA1A-1707674665CF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27" creationId="{800014DE-A789-43D5-BD33-AA61000C6A29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28" creationId="{7CD094C0-BC1F-4449-A9ED-5A63695DBF93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29" creationId="{91AF9B80-174C-4BE9-B870-4DF398F25323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30" creationId="{64E60D60-62AC-4CA9-BD80-8ECC8FB35221}"/>
          </ac:picMkLst>
        </pc:picChg>
        <pc:picChg chg="add del mod">
          <ac:chgData name="Andrei Hutuca" userId="7a31fae8-7fc6-402a-a624-1df95ad3ea2d" providerId="ADAL" clId="{990D104A-80CF-4AB0-B26F-3417868FF0D1}" dt="2020-06-09T08:11:17.259" v="161" actId="478"/>
          <ac:picMkLst>
            <pc:docMk/>
            <pc:sldMk cId="252514847" sldId="1714"/>
            <ac:picMk id="31" creationId="{ADB5CB8B-4265-482B-A0E6-27D3D276B7B4}"/>
          </ac:picMkLst>
        </pc:picChg>
        <pc:picChg chg="add 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32" creationId="{193A8222-A2B6-4C99-A244-9B3DBBEF9B4F}"/>
          </ac:picMkLst>
        </pc:picChg>
        <pc:picChg chg="mod">
          <ac:chgData name="Andrei Hutuca" userId="7a31fae8-7fc6-402a-a624-1df95ad3ea2d" providerId="ADAL" clId="{990D104A-80CF-4AB0-B26F-3417868FF0D1}" dt="2020-06-09T08:15:00.970" v="212" actId="1036"/>
          <ac:picMkLst>
            <pc:docMk/>
            <pc:sldMk cId="252514847" sldId="1714"/>
            <ac:picMk id="63" creationId="{E41E420D-8116-47BD-9D43-37E5DAD6A4CB}"/>
          </ac:picMkLst>
        </pc:picChg>
        <pc:picChg chg="del">
          <ac:chgData name="Andrei Hutuca" userId="7a31fae8-7fc6-402a-a624-1df95ad3ea2d" providerId="ADAL" clId="{990D104A-80CF-4AB0-B26F-3417868FF0D1}" dt="2020-06-09T08:05:42.208" v="1" actId="478"/>
          <ac:picMkLst>
            <pc:docMk/>
            <pc:sldMk cId="252514847" sldId="1714"/>
            <ac:picMk id="1026" creationId="{D002FFD9-23FB-4CBF-A927-DD701C97CCA5}"/>
          </ac:picMkLst>
        </pc:picChg>
      </pc:sldChg>
    </pc:docChg>
  </pc:docChgLst>
  <pc:docChgLst>
    <pc:chgData name="grigore.stamatescu@icloud.com" userId="S::urn:spo:guest#grigore.stamatescu@icloud.com::" providerId="AD" clId="Web-{092DD2E8-2984-B17F-CB51-D8739A60A2A9}"/>
    <pc:docChg chg="modSld">
      <pc:chgData name="grigore.stamatescu@icloud.com" userId="S::urn:spo:guest#grigore.stamatescu@icloud.com::" providerId="AD" clId="Web-{092DD2E8-2984-B17F-CB51-D8739A60A2A9}" dt="2020-05-15T11:07:21.180" v="209" actId="20577"/>
      <pc:docMkLst>
        <pc:docMk/>
      </pc:docMkLst>
      <pc:sldChg chg="modSp addCm">
        <pc:chgData name="grigore.stamatescu@icloud.com" userId="S::urn:spo:guest#grigore.stamatescu@icloud.com::" providerId="AD" clId="Web-{092DD2E8-2984-B17F-CB51-D8739A60A2A9}" dt="2020-05-15T11:04:33.510" v="116" actId="20577"/>
        <pc:sldMkLst>
          <pc:docMk/>
          <pc:sldMk cId="3216742675" sldId="1696"/>
        </pc:sldMkLst>
        <pc:spChg chg="mod">
          <ac:chgData name="grigore.stamatescu@icloud.com" userId="S::urn:spo:guest#grigore.stamatescu@icloud.com::" providerId="AD" clId="Web-{092DD2E8-2984-B17F-CB51-D8739A60A2A9}" dt="2020-05-15T11:04:33.510" v="116" actId="20577"/>
          <ac:spMkLst>
            <pc:docMk/>
            <pc:sldMk cId="3216742675" sldId="1696"/>
            <ac:spMk id="12" creationId="{00000000-0000-0000-0000-000000000000}"/>
          </ac:spMkLst>
        </pc:spChg>
      </pc:sldChg>
      <pc:sldChg chg="modSp">
        <pc:chgData name="grigore.stamatescu@icloud.com" userId="S::urn:spo:guest#grigore.stamatescu@icloud.com::" providerId="AD" clId="Web-{092DD2E8-2984-B17F-CB51-D8739A60A2A9}" dt="2020-05-15T11:02:42.229" v="57" actId="20577"/>
        <pc:sldMkLst>
          <pc:docMk/>
          <pc:sldMk cId="1348101907" sldId="1700"/>
        </pc:sldMkLst>
        <pc:spChg chg="mod">
          <ac:chgData name="grigore.stamatescu@icloud.com" userId="S::urn:spo:guest#grigore.stamatescu@icloud.com::" providerId="AD" clId="Web-{092DD2E8-2984-B17F-CB51-D8739A60A2A9}" dt="2020-05-15T11:02:42.229" v="57" actId="20577"/>
          <ac:spMkLst>
            <pc:docMk/>
            <pc:sldMk cId="1348101907" sldId="1700"/>
            <ac:spMk id="12" creationId="{00000000-0000-0000-0000-000000000000}"/>
          </ac:spMkLst>
        </pc:spChg>
      </pc:sldChg>
      <pc:sldChg chg="modSp addCm">
        <pc:chgData name="grigore.stamatescu@icloud.com" userId="S::urn:spo:guest#grigore.stamatescu@icloud.com::" providerId="AD" clId="Web-{092DD2E8-2984-B17F-CB51-D8739A60A2A9}" dt="2020-05-15T11:05:36.025" v="149"/>
        <pc:sldMkLst>
          <pc:docMk/>
          <pc:sldMk cId="2632836209" sldId="1701"/>
        </pc:sldMkLst>
        <pc:spChg chg="mod">
          <ac:chgData name="grigore.stamatescu@icloud.com" userId="S::urn:spo:guest#grigore.stamatescu@icloud.com::" providerId="AD" clId="Web-{092DD2E8-2984-B17F-CB51-D8739A60A2A9}" dt="2020-05-15T11:05:27.837" v="148" actId="14100"/>
          <ac:spMkLst>
            <pc:docMk/>
            <pc:sldMk cId="2632836209" sldId="1701"/>
            <ac:spMk id="12" creationId="{00000000-0000-0000-0000-000000000000}"/>
          </ac:spMkLst>
        </pc:spChg>
      </pc:sldChg>
      <pc:sldChg chg="modSp addCm">
        <pc:chgData name="grigore.stamatescu@icloud.com" userId="S::urn:spo:guest#grigore.stamatescu@icloud.com::" providerId="AD" clId="Web-{092DD2E8-2984-B17F-CB51-D8739A60A2A9}" dt="2020-05-15T11:07:21.180" v="209" actId="20577"/>
        <pc:sldMkLst>
          <pc:docMk/>
          <pc:sldMk cId="1352482425" sldId="1703"/>
        </pc:sldMkLst>
        <pc:spChg chg="mod">
          <ac:chgData name="grigore.stamatescu@icloud.com" userId="S::urn:spo:guest#grigore.stamatescu@icloud.com::" providerId="AD" clId="Web-{092DD2E8-2984-B17F-CB51-D8739A60A2A9}" dt="2020-05-15T11:07:21.180" v="209" actId="20577"/>
          <ac:spMkLst>
            <pc:docMk/>
            <pc:sldMk cId="1352482425" sldId="1703"/>
            <ac:spMk id="12" creationId="{00000000-0000-0000-0000-000000000000}"/>
          </ac:spMkLst>
        </pc:spChg>
      </pc:sldChg>
    </pc:docChg>
  </pc:docChgLst>
  <pc:docChgLst>
    <pc:chgData name="grigore.stamatescu@icloud.com" userId="S::urn:spo:guest#grigore.stamatescu@icloud.com::" providerId="AD" clId="Web-{972D63BC-F39B-96B8-7F45-BC991875D3CF}"/>
    <pc:docChg chg="modSld">
      <pc:chgData name="grigore.stamatescu@icloud.com" userId="S::urn:spo:guest#grigore.stamatescu@icloud.com::" providerId="AD" clId="Web-{972D63BC-F39B-96B8-7F45-BC991875D3CF}" dt="2020-05-21T06:00:21.919" v="122"/>
      <pc:docMkLst>
        <pc:docMk/>
      </pc:docMkLst>
      <pc:sldChg chg="addSp delSp modSp">
        <pc:chgData name="grigore.stamatescu@icloud.com" userId="S::urn:spo:guest#grigore.stamatescu@icloud.com::" providerId="AD" clId="Web-{972D63BC-F39B-96B8-7F45-BC991875D3CF}" dt="2020-05-21T05:52:33.880" v="18" actId="20577"/>
        <pc:sldMkLst>
          <pc:docMk/>
          <pc:sldMk cId="2141428260" sldId="1697"/>
        </pc:sldMkLst>
        <pc:spChg chg="add del mod">
          <ac:chgData name="grigore.stamatescu@icloud.com" userId="S::urn:spo:guest#grigore.stamatescu@icloud.com::" providerId="AD" clId="Web-{972D63BC-F39B-96B8-7F45-BC991875D3CF}" dt="2020-05-21T05:49:55.830" v="3"/>
          <ac:spMkLst>
            <pc:docMk/>
            <pc:sldMk cId="2141428260" sldId="1697"/>
            <ac:spMk id="5" creationId="{A775A0C7-2D16-4668-BF18-59873A8F6CD0}"/>
          </ac:spMkLst>
        </pc:spChg>
        <pc:spChg chg="del mod">
          <ac:chgData name="grigore.stamatescu@icloud.com" userId="S::urn:spo:guest#grigore.stamatescu@icloud.com::" providerId="AD" clId="Web-{972D63BC-F39B-96B8-7F45-BC991875D3CF}" dt="2020-05-21T05:51:16.550" v="6"/>
          <ac:spMkLst>
            <pc:docMk/>
            <pc:sldMk cId="2141428260" sldId="1697"/>
            <ac:spMk id="7" creationId="{4485B14F-6177-429E-90BB-C48BCE6ED112}"/>
          </ac:spMkLst>
        </pc:spChg>
        <pc:spChg chg="add mod">
          <ac:chgData name="grigore.stamatescu@icloud.com" userId="S::urn:spo:guest#grigore.stamatescu@icloud.com::" providerId="AD" clId="Web-{972D63BC-F39B-96B8-7F45-BC991875D3CF}" dt="2020-05-21T05:52:33.880" v="18" actId="20577"/>
          <ac:spMkLst>
            <pc:docMk/>
            <pc:sldMk cId="2141428260" sldId="1697"/>
            <ac:spMk id="8" creationId="{2C4AB63D-8D56-4E3C-8CD3-F3738596D235}"/>
          </ac:spMkLst>
        </pc:spChg>
        <pc:spChg chg="add mod ord">
          <ac:chgData name="grigore.stamatescu@icloud.com" userId="S::urn:spo:guest#grigore.stamatescu@icloud.com::" providerId="AD" clId="Web-{972D63BC-F39B-96B8-7F45-BC991875D3CF}" dt="2020-05-21T05:52:24.379" v="13"/>
          <ac:spMkLst>
            <pc:docMk/>
            <pc:sldMk cId="2141428260" sldId="1697"/>
            <ac:spMk id="10" creationId="{F2E122CC-C581-4250-9E02-20A8F0393CFE}"/>
          </ac:spMkLst>
        </pc:spChg>
      </pc:sldChg>
      <pc:sldChg chg="addSp delSp">
        <pc:chgData name="grigore.stamatescu@icloud.com" userId="S::urn:spo:guest#grigore.stamatescu@icloud.com::" providerId="AD" clId="Web-{972D63BC-F39B-96B8-7F45-BC991875D3CF}" dt="2020-05-21T05:53:04.333" v="21"/>
        <pc:sldMkLst>
          <pc:docMk/>
          <pc:sldMk cId="680943323" sldId="1698"/>
        </pc:sldMkLst>
        <pc:spChg chg="add">
          <ac:chgData name="grigore.stamatescu@icloud.com" userId="S::urn:spo:guest#grigore.stamatescu@icloud.com::" providerId="AD" clId="Web-{972D63BC-F39B-96B8-7F45-BC991875D3CF}" dt="2020-05-21T05:53:04.318" v="20"/>
          <ac:spMkLst>
            <pc:docMk/>
            <pc:sldMk cId="680943323" sldId="1698"/>
            <ac:spMk id="4" creationId="{4631F449-DC38-482C-8DE0-D8BC27315D76}"/>
          </ac:spMkLst>
        </pc:spChg>
        <pc:spChg chg="add">
          <ac:chgData name="grigore.stamatescu@icloud.com" userId="S::urn:spo:guest#grigore.stamatescu@icloud.com::" providerId="AD" clId="Web-{972D63BC-F39B-96B8-7F45-BC991875D3CF}" dt="2020-05-21T05:53:04.333" v="21"/>
          <ac:spMkLst>
            <pc:docMk/>
            <pc:sldMk cId="680943323" sldId="1698"/>
            <ac:spMk id="5" creationId="{380A1BA8-C22A-41AC-AAA3-765E30A66C84}"/>
          </ac:spMkLst>
        </pc:spChg>
        <pc:spChg chg="del">
          <ac:chgData name="grigore.stamatescu@icloud.com" userId="S::urn:spo:guest#grigore.stamatescu@icloud.com::" providerId="AD" clId="Web-{972D63BC-F39B-96B8-7F45-BC991875D3CF}" dt="2020-05-21T05:52:51.942" v="19"/>
          <ac:spMkLst>
            <pc:docMk/>
            <pc:sldMk cId="680943323" sldId="1698"/>
            <ac:spMk id="7" creationId="{4485B14F-6177-429E-90BB-C48BCE6ED112}"/>
          </ac:spMkLst>
        </pc:spChg>
      </pc:sldChg>
      <pc:sldChg chg="addSp delSp modSp">
        <pc:chgData name="grigore.stamatescu@icloud.com" userId="S::urn:spo:guest#grigore.stamatescu@icloud.com::" providerId="AD" clId="Web-{972D63BC-F39B-96B8-7F45-BC991875D3CF}" dt="2020-05-21T05:54:23.569" v="87" actId="20577"/>
        <pc:sldMkLst>
          <pc:docMk/>
          <pc:sldMk cId="4147613346" sldId="1699"/>
        </pc:sldMkLst>
        <pc:spChg chg="add del mod">
          <ac:chgData name="grigore.stamatescu@icloud.com" userId="S::urn:spo:guest#grigore.stamatescu@icloud.com::" providerId="AD" clId="Web-{972D63BC-F39B-96B8-7F45-BC991875D3CF}" dt="2020-05-21T05:53:49.834" v="63"/>
          <ac:spMkLst>
            <pc:docMk/>
            <pc:sldMk cId="4147613346" sldId="1699"/>
            <ac:spMk id="3" creationId="{42D4359C-F529-41B9-AFE2-84F975F8449C}"/>
          </ac:spMkLst>
        </pc:spChg>
        <pc:spChg chg="add del mod">
          <ac:chgData name="grigore.stamatescu@icloud.com" userId="S::urn:spo:guest#grigore.stamatescu@icloud.com::" providerId="AD" clId="Web-{972D63BC-F39B-96B8-7F45-BC991875D3CF}" dt="2020-05-21T05:53:46.224" v="61"/>
          <ac:spMkLst>
            <pc:docMk/>
            <pc:sldMk cId="4147613346" sldId="1699"/>
            <ac:spMk id="4" creationId="{B32BD57E-C7F7-4B8A-87D5-1254995205CF}"/>
          </ac:spMkLst>
        </pc:spChg>
        <pc:spChg chg="add mod">
          <ac:chgData name="grigore.stamatescu@icloud.com" userId="S::urn:spo:guest#grigore.stamatescu@icloud.com::" providerId="AD" clId="Web-{972D63BC-F39B-96B8-7F45-BC991875D3CF}" dt="2020-05-21T05:54:23.569" v="87" actId="20577"/>
          <ac:spMkLst>
            <pc:docMk/>
            <pc:sldMk cId="4147613346" sldId="1699"/>
            <ac:spMk id="6" creationId="{B27346FC-3DF3-4851-B0E6-EF8C791D92AD}"/>
          </ac:spMkLst>
        </pc:spChg>
        <pc:spChg chg="del">
          <ac:chgData name="grigore.stamatescu@icloud.com" userId="S::urn:spo:guest#grigore.stamatescu@icloud.com::" providerId="AD" clId="Web-{972D63BC-F39B-96B8-7F45-BC991875D3CF}" dt="2020-05-21T05:53:22.630" v="22"/>
          <ac:spMkLst>
            <pc:docMk/>
            <pc:sldMk cId="4147613346" sldId="1699"/>
            <ac:spMk id="7" creationId="{4485B14F-6177-429E-90BB-C48BCE6ED112}"/>
          </ac:spMkLst>
        </pc:spChg>
        <pc:spChg chg="add mod">
          <ac:chgData name="grigore.stamatescu@icloud.com" userId="S::urn:spo:guest#grigore.stamatescu@icloud.com::" providerId="AD" clId="Web-{972D63BC-F39B-96B8-7F45-BC991875D3CF}" dt="2020-05-21T05:54:13.116" v="81" actId="20577"/>
          <ac:spMkLst>
            <pc:docMk/>
            <pc:sldMk cId="4147613346" sldId="1699"/>
            <ac:spMk id="10" creationId="{32258E72-F457-4D38-A243-1F56A58C6A29}"/>
          </ac:spMkLst>
        </pc:spChg>
      </pc:sldChg>
      <pc:sldChg chg="addSp delSp modSp">
        <pc:chgData name="grigore.stamatescu@icloud.com" userId="S::urn:spo:guest#grigore.stamatescu@icloud.com::" providerId="AD" clId="Web-{972D63BC-F39B-96B8-7F45-BC991875D3CF}" dt="2020-05-21T05:55:23.351" v="120" actId="20577"/>
        <pc:sldMkLst>
          <pc:docMk/>
          <pc:sldMk cId="1348101907" sldId="1700"/>
        </pc:sldMkLst>
        <pc:spChg chg="add mod">
          <ac:chgData name="grigore.stamatescu@icloud.com" userId="S::urn:spo:guest#grigore.stamatescu@icloud.com::" providerId="AD" clId="Web-{972D63BC-F39B-96B8-7F45-BC991875D3CF}" dt="2020-05-21T05:55:09.695" v="102" actId="20577"/>
          <ac:spMkLst>
            <pc:docMk/>
            <pc:sldMk cId="1348101907" sldId="1700"/>
            <ac:spMk id="3" creationId="{3C2FBB69-439B-43C5-A5D0-AD7A9CC5B082}"/>
          </ac:spMkLst>
        </pc:spChg>
        <pc:spChg chg="add mod">
          <ac:chgData name="grigore.stamatescu@icloud.com" userId="S::urn:spo:guest#grigore.stamatescu@icloud.com::" providerId="AD" clId="Web-{972D63BC-F39B-96B8-7F45-BC991875D3CF}" dt="2020-05-21T05:55:23.351" v="120" actId="20577"/>
          <ac:spMkLst>
            <pc:docMk/>
            <pc:sldMk cId="1348101907" sldId="1700"/>
            <ac:spMk id="4" creationId="{A036E548-DCA8-4D20-93D4-19745D147B73}"/>
          </ac:spMkLst>
        </pc:spChg>
        <pc:spChg chg="del">
          <ac:chgData name="grigore.stamatescu@icloud.com" userId="S::urn:spo:guest#grigore.stamatescu@icloud.com::" providerId="AD" clId="Web-{972D63BC-F39B-96B8-7F45-BC991875D3CF}" dt="2020-05-21T05:54:41.569" v="88"/>
          <ac:spMkLst>
            <pc:docMk/>
            <pc:sldMk cId="1348101907" sldId="1700"/>
            <ac:spMk id="7" creationId="{4485B14F-6177-429E-90BB-C48BCE6ED112}"/>
          </ac:spMkLst>
        </pc:spChg>
      </pc:sldChg>
      <pc:sldChg chg="modSp addCm">
        <pc:chgData name="grigore.stamatescu@icloud.com" userId="S::urn:spo:guest#grigore.stamatescu@icloud.com::" providerId="AD" clId="Web-{972D63BC-F39B-96B8-7F45-BC991875D3CF}" dt="2020-05-21T06:00:21.919" v="122"/>
        <pc:sldMkLst>
          <pc:docMk/>
          <pc:sldMk cId="684519916" sldId="1704"/>
        </pc:sldMkLst>
        <pc:picChg chg="mod">
          <ac:chgData name="grigore.stamatescu@icloud.com" userId="S::urn:spo:guest#grigore.stamatescu@icloud.com::" providerId="AD" clId="Web-{972D63BC-F39B-96B8-7F45-BC991875D3CF}" dt="2020-05-21T06:00:21.919" v="122"/>
          <ac:picMkLst>
            <pc:docMk/>
            <pc:sldMk cId="684519916" sldId="1704"/>
            <ac:picMk id="3" creationId="{E3174A4F-8D5F-46A8-8FBB-CF66FEDF1E88}"/>
          </ac:picMkLst>
        </pc:picChg>
      </pc:sldChg>
    </pc:docChg>
  </pc:docChgLst>
  <pc:docChgLst>
    <pc:chgData name="grigore.stamatescu@icloud.com" userId="S::urn:spo:guest#grigore.stamatescu@icloud.com::" providerId="AD" clId="Web-{778DDCDB-AF9E-F086-D6DA-FDA6B80ADB0D}"/>
    <pc:docChg chg="modSld">
      <pc:chgData name="grigore.stamatescu@icloud.com" userId="S::urn:spo:guest#grigore.stamatescu@icloud.com::" providerId="AD" clId="Web-{778DDCDB-AF9E-F086-D6DA-FDA6B80ADB0D}" dt="2020-05-21T08:48:15.026" v="3" actId="20577"/>
      <pc:docMkLst>
        <pc:docMk/>
      </pc:docMkLst>
      <pc:sldChg chg="modSp">
        <pc:chgData name="grigore.stamatescu@icloud.com" userId="S::urn:spo:guest#grigore.stamatescu@icloud.com::" providerId="AD" clId="Web-{778DDCDB-AF9E-F086-D6DA-FDA6B80ADB0D}" dt="2020-05-21T08:48:15.026" v="3" actId="20577"/>
        <pc:sldMkLst>
          <pc:docMk/>
          <pc:sldMk cId="1348101907" sldId="1700"/>
        </pc:sldMkLst>
        <pc:spChg chg="mod">
          <ac:chgData name="grigore.stamatescu@icloud.com" userId="S::urn:spo:guest#grigore.stamatescu@icloud.com::" providerId="AD" clId="Web-{778DDCDB-AF9E-F086-D6DA-FDA6B80ADB0D}" dt="2020-05-21T08:48:15.026" v="3" actId="20577"/>
          <ac:spMkLst>
            <pc:docMk/>
            <pc:sldMk cId="1348101907" sldId="1700"/>
            <ac:spMk id="3" creationId="{3C2FBB69-439B-43C5-A5D0-AD7A9CC5B082}"/>
          </ac:spMkLst>
        </pc:spChg>
      </pc:sldChg>
      <pc:sldChg chg="modSp">
        <pc:chgData name="grigore.stamatescu@icloud.com" userId="S::urn:spo:guest#grigore.stamatescu@icloud.com::" providerId="AD" clId="Web-{778DDCDB-AF9E-F086-D6DA-FDA6B80ADB0D}" dt="2020-05-21T08:48:08.463" v="2"/>
        <pc:sldMkLst>
          <pc:docMk/>
          <pc:sldMk cId="684519916" sldId="1704"/>
        </pc:sldMkLst>
        <pc:picChg chg="mod">
          <ac:chgData name="grigore.stamatescu@icloud.com" userId="S::urn:spo:guest#grigore.stamatescu@icloud.com::" providerId="AD" clId="Web-{778DDCDB-AF9E-F086-D6DA-FDA6B80ADB0D}" dt="2020-05-21T08:48:08.463" v="2"/>
          <ac:picMkLst>
            <pc:docMk/>
            <pc:sldMk cId="684519916" sldId="1704"/>
            <ac:picMk id="3" creationId="{E3174A4F-8D5F-46A8-8FBB-CF66FEDF1E88}"/>
          </ac:picMkLst>
        </pc:picChg>
      </pc:sldChg>
    </pc:docChg>
  </pc:docChgLst>
  <pc:docChgLst>
    <pc:chgData name="Andrei Hutuca" userId="S::andrei.hutuca@rinftech.com::7a31fae8-7fc6-402a-a624-1df95ad3ea2d" providerId="AD" clId="Web-{D9D34E6B-4455-3B5C-31A9-8946A6CE4309}"/>
    <pc:docChg chg="modSld">
      <pc:chgData name="Andrei Hutuca" userId="S::andrei.hutuca@rinftech.com::7a31fae8-7fc6-402a-a624-1df95ad3ea2d" providerId="AD" clId="Web-{D9D34E6B-4455-3B5C-31A9-8946A6CE4309}" dt="2020-05-21T14:17:25.308" v="11" actId="1076"/>
      <pc:docMkLst>
        <pc:docMk/>
      </pc:docMkLst>
      <pc:sldChg chg="addSp delSp modSp delAnim">
        <pc:chgData name="Andrei Hutuca" userId="S::andrei.hutuca@rinftech.com::7a31fae8-7fc6-402a-a624-1df95ad3ea2d" providerId="AD" clId="Web-{D9D34E6B-4455-3B5C-31A9-8946A6CE4309}" dt="2020-05-21T14:17:25.308" v="11" actId="1076"/>
        <pc:sldMkLst>
          <pc:docMk/>
          <pc:sldMk cId="3216742675" sldId="1696"/>
        </pc:sldMkLst>
        <pc:picChg chg="del">
          <ac:chgData name="Andrei Hutuca" userId="S::andrei.hutuca@rinftech.com::7a31fae8-7fc6-402a-a624-1df95ad3ea2d" providerId="AD" clId="Web-{D9D34E6B-4455-3B5C-31A9-8946A6CE4309}" dt="2020-05-21T14:02:44.121" v="0"/>
          <ac:picMkLst>
            <pc:docMk/>
            <pc:sldMk cId="3216742675" sldId="1696"/>
            <ac:picMk id="3" creationId="{C34B98DE-7635-4097-85F1-4D99B3DF3A3B}"/>
          </ac:picMkLst>
        </pc:picChg>
        <pc:picChg chg="add del mod">
          <ac:chgData name="Andrei Hutuca" userId="S::andrei.hutuca@rinftech.com::7a31fae8-7fc6-402a-a624-1df95ad3ea2d" providerId="AD" clId="Web-{D9D34E6B-4455-3B5C-31A9-8946A6CE4309}" dt="2020-05-21T14:15:59.292" v="6"/>
          <ac:picMkLst>
            <pc:docMk/>
            <pc:sldMk cId="3216742675" sldId="1696"/>
            <ac:picMk id="4" creationId="{A4A0FD30-E66E-4785-BDD0-ACD2565D19F9}"/>
          </ac:picMkLst>
        </pc:picChg>
        <pc:picChg chg="add del mod">
          <ac:chgData name="Andrei Hutuca" userId="S::andrei.hutuca@rinftech.com::7a31fae8-7fc6-402a-a624-1df95ad3ea2d" providerId="AD" clId="Web-{D9D34E6B-4455-3B5C-31A9-8946A6CE4309}" dt="2020-05-21T14:16:22.292" v="9"/>
          <ac:picMkLst>
            <pc:docMk/>
            <pc:sldMk cId="3216742675" sldId="1696"/>
            <ac:picMk id="6" creationId="{09B51EE8-C974-4B3A-9870-239ECE488ACB}"/>
          </ac:picMkLst>
        </pc:picChg>
        <pc:picChg chg="add mod">
          <ac:chgData name="Andrei Hutuca" userId="S::andrei.hutuca@rinftech.com::7a31fae8-7fc6-402a-a624-1df95ad3ea2d" providerId="AD" clId="Web-{D9D34E6B-4455-3B5C-31A9-8946A6CE4309}" dt="2020-05-21T14:17:25.308" v="11" actId="1076"/>
          <ac:picMkLst>
            <pc:docMk/>
            <pc:sldMk cId="3216742675" sldId="1696"/>
            <ac:picMk id="8" creationId="{6ACF3B56-912A-49BF-975F-1B415F505FB8}"/>
          </ac:picMkLst>
        </pc:picChg>
      </pc:sldChg>
    </pc:docChg>
  </pc:docChgLst>
  <pc:docChgLst>
    <pc:chgData name="Andrei Hutuca" userId="S::andrei.hutuca@rinftech.com::7a31fae8-7fc6-402a-a624-1df95ad3ea2d" providerId="AD" clId="Web-{08215AE6-01D7-B172-1F24-4431FA0E7EC9}"/>
    <pc:docChg chg="modSld">
      <pc:chgData name="Andrei Hutuca" userId="S::andrei.hutuca@rinftech.com::7a31fae8-7fc6-402a-a624-1df95ad3ea2d" providerId="AD" clId="Web-{08215AE6-01D7-B172-1F24-4431FA0E7EC9}" dt="2020-05-18T14:05:00.170" v="17"/>
      <pc:docMkLst>
        <pc:docMk/>
      </pc:docMkLst>
      <pc:sldChg chg="modSp delCm">
        <pc:chgData name="Andrei Hutuca" userId="S::andrei.hutuca@rinftech.com::7a31fae8-7fc6-402a-a624-1df95ad3ea2d" providerId="AD" clId="Web-{08215AE6-01D7-B172-1F24-4431FA0E7EC9}" dt="2020-05-18T13:53:39.856" v="3" actId="20577"/>
        <pc:sldMkLst>
          <pc:docMk/>
          <pc:sldMk cId="1444268510" sldId="1695"/>
        </pc:sldMkLst>
        <pc:spChg chg="mod">
          <ac:chgData name="Andrei Hutuca" userId="S::andrei.hutuca@rinftech.com::7a31fae8-7fc6-402a-a624-1df95ad3ea2d" providerId="AD" clId="Web-{08215AE6-01D7-B172-1F24-4431FA0E7EC9}" dt="2020-05-18T13:53:39.856" v="3" actId="20577"/>
          <ac:spMkLst>
            <pc:docMk/>
            <pc:sldMk cId="1444268510" sldId="1695"/>
            <ac:spMk id="12" creationId="{00000000-0000-0000-0000-000000000000}"/>
          </ac:spMkLst>
        </pc:spChg>
      </pc:sldChg>
      <pc:sldChg chg="delCm">
        <pc:chgData name="Andrei Hutuca" userId="S::andrei.hutuca@rinftech.com::7a31fae8-7fc6-402a-a624-1df95ad3ea2d" providerId="AD" clId="Web-{08215AE6-01D7-B172-1F24-4431FA0E7EC9}" dt="2020-05-18T13:54:51.439" v="4"/>
        <pc:sldMkLst>
          <pc:docMk/>
          <pc:sldMk cId="3216742675" sldId="1696"/>
        </pc:sldMkLst>
      </pc:sldChg>
      <pc:sldChg chg="modSp delCm">
        <pc:chgData name="Andrei Hutuca" userId="S::andrei.hutuca@rinftech.com::7a31fae8-7fc6-402a-a624-1df95ad3ea2d" providerId="AD" clId="Web-{08215AE6-01D7-B172-1F24-4431FA0E7EC9}" dt="2020-05-18T13:57:40.560" v="9"/>
        <pc:sldMkLst>
          <pc:docMk/>
          <pc:sldMk cId="1348101907" sldId="1700"/>
        </pc:sldMkLst>
        <pc:spChg chg="mod">
          <ac:chgData name="Andrei Hutuca" userId="S::andrei.hutuca@rinftech.com::7a31fae8-7fc6-402a-a624-1df95ad3ea2d" providerId="AD" clId="Web-{08215AE6-01D7-B172-1F24-4431FA0E7EC9}" dt="2020-05-18T13:56:21.430" v="8" actId="20577"/>
          <ac:spMkLst>
            <pc:docMk/>
            <pc:sldMk cId="1348101907" sldId="1700"/>
            <ac:spMk id="12" creationId="{00000000-0000-0000-0000-000000000000}"/>
          </ac:spMkLst>
        </pc:spChg>
      </pc:sldChg>
      <pc:sldChg chg="modSp delCm">
        <pc:chgData name="Andrei Hutuca" userId="S::andrei.hutuca@rinftech.com::7a31fae8-7fc6-402a-a624-1df95ad3ea2d" providerId="AD" clId="Web-{08215AE6-01D7-B172-1F24-4431FA0E7EC9}" dt="2020-05-18T13:59:04.160" v="14" actId="20577"/>
        <pc:sldMkLst>
          <pc:docMk/>
          <pc:sldMk cId="2632836209" sldId="1701"/>
        </pc:sldMkLst>
        <pc:spChg chg="mod">
          <ac:chgData name="Andrei Hutuca" userId="S::andrei.hutuca@rinftech.com::7a31fae8-7fc6-402a-a624-1df95ad3ea2d" providerId="AD" clId="Web-{08215AE6-01D7-B172-1F24-4431FA0E7EC9}" dt="2020-05-18T13:59:04.160" v="14" actId="20577"/>
          <ac:spMkLst>
            <pc:docMk/>
            <pc:sldMk cId="2632836209" sldId="1701"/>
            <ac:spMk id="12" creationId="{00000000-0000-0000-0000-000000000000}"/>
          </ac:spMkLst>
        </pc:spChg>
      </pc:sldChg>
      <pc:sldChg chg="addCm delCm">
        <pc:chgData name="Andrei Hutuca" userId="S::andrei.hutuca@rinftech.com::7a31fae8-7fc6-402a-a624-1df95ad3ea2d" providerId="AD" clId="Web-{08215AE6-01D7-B172-1F24-4431FA0E7EC9}" dt="2020-05-18T14:05:00.170" v="17"/>
        <pc:sldMkLst>
          <pc:docMk/>
          <pc:sldMk cId="1352482425" sldId="1703"/>
        </pc:sldMkLst>
      </pc:sldChg>
    </pc:docChg>
  </pc:docChgLst>
  <pc:docChgLst>
    <pc:chgData name="Andrei Hutuca" userId="7a31fae8-7fc6-402a-a624-1df95ad3ea2d" providerId="ADAL" clId="{ED3E8F75-8F92-4150-9867-EBA957CF8270}"/>
    <pc:docChg chg="undo custSel modSld">
      <pc:chgData name="Andrei Hutuca" userId="7a31fae8-7fc6-402a-a624-1df95ad3ea2d" providerId="ADAL" clId="{ED3E8F75-8F92-4150-9867-EBA957CF8270}" dt="2020-05-19T14:19:15.243" v="903" actId="20577"/>
      <pc:docMkLst>
        <pc:docMk/>
      </pc:docMkLst>
      <pc:sldChg chg="addCm modCm">
        <pc:chgData name="Andrei Hutuca" userId="7a31fae8-7fc6-402a-a624-1df95ad3ea2d" providerId="ADAL" clId="{ED3E8F75-8F92-4150-9867-EBA957CF8270}" dt="2020-05-14T09:00:59.969" v="331"/>
        <pc:sldMkLst>
          <pc:docMk/>
          <pc:sldMk cId="0" sldId="300"/>
        </pc:sldMkLst>
      </pc:sldChg>
      <pc:sldChg chg="addSp modSp addCm delCm modCm">
        <pc:chgData name="Andrei Hutuca" userId="7a31fae8-7fc6-402a-a624-1df95ad3ea2d" providerId="ADAL" clId="{ED3E8F75-8F92-4150-9867-EBA957CF8270}" dt="2020-05-19T11:39:41.534" v="781" actId="1076"/>
        <pc:sldMkLst>
          <pc:docMk/>
          <pc:sldMk cId="338650864" sldId="1659"/>
        </pc:sldMkLst>
        <pc:spChg chg="mod">
          <ac:chgData name="Andrei Hutuca" userId="7a31fae8-7fc6-402a-a624-1df95ad3ea2d" providerId="ADAL" clId="{ED3E8F75-8F92-4150-9867-EBA957CF8270}" dt="2020-05-19T11:39:41.534" v="781" actId="1076"/>
          <ac:spMkLst>
            <pc:docMk/>
            <pc:sldMk cId="338650864" sldId="1659"/>
            <ac:spMk id="12" creationId="{00000000-0000-0000-0000-000000000000}"/>
          </ac:spMkLst>
        </pc:spChg>
        <pc:picChg chg="add mod">
          <ac:chgData name="Andrei Hutuca" userId="7a31fae8-7fc6-402a-a624-1df95ad3ea2d" providerId="ADAL" clId="{ED3E8F75-8F92-4150-9867-EBA957CF8270}" dt="2020-05-19T11:26:46.507" v="758" actId="1076"/>
          <ac:picMkLst>
            <pc:docMk/>
            <pc:sldMk cId="338650864" sldId="1659"/>
            <ac:picMk id="7" creationId="{7848EDC9-9462-406D-9EE2-BE95D040DA64}"/>
          </ac:picMkLst>
        </pc:picChg>
        <pc:picChg chg="add mod">
          <ac:chgData name="Andrei Hutuca" userId="7a31fae8-7fc6-402a-a624-1df95ad3ea2d" providerId="ADAL" clId="{ED3E8F75-8F92-4150-9867-EBA957CF8270}" dt="2020-05-19T11:36:47.171" v="779" actId="1076"/>
          <ac:picMkLst>
            <pc:docMk/>
            <pc:sldMk cId="338650864" sldId="1659"/>
            <ac:picMk id="8" creationId="{FB992B91-E26B-4E4F-9D6F-83F3F47EB6FE}"/>
          </ac:picMkLst>
        </pc:picChg>
        <pc:picChg chg="add mod">
          <ac:chgData name="Andrei Hutuca" userId="7a31fae8-7fc6-402a-a624-1df95ad3ea2d" providerId="ADAL" clId="{ED3E8F75-8F92-4150-9867-EBA957CF8270}" dt="2020-05-19T11:36:38.945" v="778" actId="1076"/>
          <ac:picMkLst>
            <pc:docMk/>
            <pc:sldMk cId="338650864" sldId="1659"/>
            <ac:picMk id="9" creationId="{B682CD36-7B8E-4D18-A1D6-934EE1899F9C}"/>
          </ac:picMkLst>
        </pc:picChg>
        <pc:picChg chg="mod">
          <ac:chgData name="Andrei Hutuca" userId="7a31fae8-7fc6-402a-a624-1df95ad3ea2d" providerId="ADAL" clId="{ED3E8F75-8F92-4150-9867-EBA957CF8270}" dt="2020-05-19T11:35:46.242" v="775" actId="1076"/>
          <ac:picMkLst>
            <pc:docMk/>
            <pc:sldMk cId="338650864" sldId="1659"/>
            <ac:picMk id="10" creationId="{88F50435-3D32-4C64-981A-12239D553B54}"/>
          </ac:picMkLst>
        </pc:picChg>
      </pc:sldChg>
      <pc:sldChg chg="modSp addCm delCm modCm">
        <pc:chgData name="Andrei Hutuca" userId="7a31fae8-7fc6-402a-a624-1df95ad3ea2d" providerId="ADAL" clId="{ED3E8F75-8F92-4150-9867-EBA957CF8270}" dt="2020-05-19T14:14:18.858" v="782" actId="1592"/>
        <pc:sldMkLst>
          <pc:docMk/>
          <pc:sldMk cId="276261738" sldId="1694"/>
        </pc:sldMkLst>
        <pc:spChg chg="mod">
          <ac:chgData name="Andrei Hutuca" userId="7a31fae8-7fc6-402a-a624-1df95ad3ea2d" providerId="ADAL" clId="{ED3E8F75-8F92-4150-9867-EBA957CF8270}" dt="2020-05-18T08:50:47.544" v="637" actId="123"/>
          <ac:spMkLst>
            <pc:docMk/>
            <pc:sldMk cId="276261738" sldId="1694"/>
            <ac:spMk id="12" creationId="{00000000-0000-0000-0000-000000000000}"/>
          </ac:spMkLst>
        </pc:spChg>
      </pc:sldChg>
      <pc:sldChg chg="modSp addCm delCm modCm">
        <pc:chgData name="Andrei Hutuca" userId="7a31fae8-7fc6-402a-a624-1df95ad3ea2d" providerId="ADAL" clId="{ED3E8F75-8F92-4150-9867-EBA957CF8270}" dt="2020-05-19T14:14:32.948" v="784" actId="1592"/>
        <pc:sldMkLst>
          <pc:docMk/>
          <pc:sldMk cId="1444268510" sldId="1695"/>
        </pc:sldMkLst>
        <pc:spChg chg="mod">
          <ac:chgData name="Andrei Hutuca" userId="7a31fae8-7fc6-402a-a624-1df95ad3ea2d" providerId="ADAL" clId="{ED3E8F75-8F92-4150-9867-EBA957CF8270}" dt="2020-05-18T08:43:39.576" v="562" actId="20577"/>
          <ac:spMkLst>
            <pc:docMk/>
            <pc:sldMk cId="1444268510" sldId="1695"/>
            <ac:spMk id="5" creationId="{5CF891D2-8B32-4C11-9F58-D6A7F062A163}"/>
          </ac:spMkLst>
        </pc:spChg>
        <pc:spChg chg="mod">
          <ac:chgData name="Andrei Hutuca" userId="7a31fae8-7fc6-402a-a624-1df95ad3ea2d" providerId="ADAL" clId="{ED3E8F75-8F92-4150-9867-EBA957CF8270}" dt="2020-05-18T08:51:37.819" v="649" actId="20577"/>
          <ac:spMkLst>
            <pc:docMk/>
            <pc:sldMk cId="1444268510" sldId="1695"/>
            <ac:spMk id="12" creationId="{00000000-0000-0000-0000-000000000000}"/>
          </ac:spMkLst>
        </pc:spChg>
        <pc:picChg chg="mod">
          <ac:chgData name="Andrei Hutuca" userId="7a31fae8-7fc6-402a-a624-1df95ad3ea2d" providerId="ADAL" clId="{ED3E8F75-8F92-4150-9867-EBA957CF8270}" dt="2020-05-18T08:51:45.788" v="651" actId="1035"/>
          <ac:picMkLst>
            <pc:docMk/>
            <pc:sldMk cId="1444268510" sldId="1695"/>
            <ac:picMk id="10" creationId="{631B60EB-5481-4F9B-B53F-351BDFC3EC04}"/>
          </ac:picMkLst>
        </pc:picChg>
      </pc:sldChg>
      <pc:sldChg chg="modSp addCm delCm modCm">
        <pc:chgData name="Andrei Hutuca" userId="7a31fae8-7fc6-402a-a624-1df95ad3ea2d" providerId="ADAL" clId="{ED3E8F75-8F92-4150-9867-EBA957CF8270}" dt="2020-05-18T08:54:37.687" v="699"/>
        <pc:sldMkLst>
          <pc:docMk/>
          <pc:sldMk cId="3216742675" sldId="1696"/>
        </pc:sldMkLst>
        <pc:spChg chg="mod">
          <ac:chgData name="Andrei Hutuca" userId="7a31fae8-7fc6-402a-a624-1df95ad3ea2d" providerId="ADAL" clId="{ED3E8F75-8F92-4150-9867-EBA957CF8270}" dt="2020-05-14T07:25:05.649" v="275" actId="6549"/>
          <ac:spMkLst>
            <pc:docMk/>
            <pc:sldMk cId="3216742675" sldId="1696"/>
            <ac:spMk id="7" creationId="{4485B14F-6177-429E-90BB-C48BCE6ED112}"/>
          </ac:spMkLst>
        </pc:spChg>
        <pc:spChg chg="mod">
          <ac:chgData name="Andrei Hutuca" userId="7a31fae8-7fc6-402a-a624-1df95ad3ea2d" providerId="ADAL" clId="{ED3E8F75-8F92-4150-9867-EBA957CF8270}" dt="2020-05-18T08:51:59.155" v="653" actId="123"/>
          <ac:spMkLst>
            <pc:docMk/>
            <pc:sldMk cId="3216742675" sldId="1696"/>
            <ac:spMk id="12" creationId="{00000000-0000-0000-0000-000000000000}"/>
          </ac:spMkLst>
        </pc:spChg>
      </pc:sldChg>
      <pc:sldChg chg="modSp">
        <pc:chgData name="Andrei Hutuca" userId="7a31fae8-7fc6-402a-a624-1df95ad3ea2d" providerId="ADAL" clId="{ED3E8F75-8F92-4150-9867-EBA957CF8270}" dt="2020-05-18T08:52:58.579" v="687" actId="14100"/>
        <pc:sldMkLst>
          <pc:docMk/>
          <pc:sldMk cId="2141428260" sldId="1697"/>
        </pc:sldMkLst>
        <pc:spChg chg="mod">
          <ac:chgData name="Andrei Hutuca" userId="7a31fae8-7fc6-402a-a624-1df95ad3ea2d" providerId="ADAL" clId="{ED3E8F75-8F92-4150-9867-EBA957CF8270}" dt="2020-05-18T08:52:58.579" v="687" actId="14100"/>
          <ac:spMkLst>
            <pc:docMk/>
            <pc:sldMk cId="2141428260" sldId="1697"/>
            <ac:spMk id="12" creationId="{00000000-0000-0000-0000-000000000000}"/>
          </ac:spMkLst>
        </pc:spChg>
        <pc:picChg chg="mod">
          <ac:chgData name="Andrei Hutuca" userId="7a31fae8-7fc6-402a-a624-1df95ad3ea2d" providerId="ADAL" clId="{ED3E8F75-8F92-4150-9867-EBA957CF8270}" dt="2020-05-18T08:52:49.625" v="686" actId="1037"/>
          <ac:picMkLst>
            <pc:docMk/>
            <pc:sldMk cId="2141428260" sldId="1697"/>
            <ac:picMk id="6" creationId="{F90656D3-5402-45DF-AB55-97798BE0125B}"/>
          </ac:picMkLst>
        </pc:picChg>
      </pc:sldChg>
      <pc:sldChg chg="modSp">
        <pc:chgData name="Andrei Hutuca" userId="7a31fae8-7fc6-402a-a624-1df95ad3ea2d" providerId="ADAL" clId="{ED3E8F75-8F92-4150-9867-EBA957CF8270}" dt="2020-05-18T08:53:10.113" v="689" actId="20577"/>
        <pc:sldMkLst>
          <pc:docMk/>
          <pc:sldMk cId="680943323" sldId="1698"/>
        </pc:sldMkLst>
        <pc:spChg chg="mod">
          <ac:chgData name="Andrei Hutuca" userId="7a31fae8-7fc6-402a-a624-1df95ad3ea2d" providerId="ADAL" clId="{ED3E8F75-8F92-4150-9867-EBA957CF8270}" dt="2020-05-14T07:26:59.298" v="279" actId="6549"/>
          <ac:spMkLst>
            <pc:docMk/>
            <pc:sldMk cId="680943323" sldId="1698"/>
            <ac:spMk id="7" creationId="{4485B14F-6177-429E-90BB-C48BCE6ED112}"/>
          </ac:spMkLst>
        </pc:spChg>
        <pc:spChg chg="mod">
          <ac:chgData name="Andrei Hutuca" userId="7a31fae8-7fc6-402a-a624-1df95ad3ea2d" providerId="ADAL" clId="{ED3E8F75-8F92-4150-9867-EBA957CF8270}" dt="2020-05-18T08:53:10.113" v="689" actId="20577"/>
          <ac:spMkLst>
            <pc:docMk/>
            <pc:sldMk cId="680943323" sldId="1698"/>
            <ac:spMk id="12" creationId="{00000000-0000-0000-0000-000000000000}"/>
          </ac:spMkLst>
        </pc:spChg>
      </pc:sldChg>
      <pc:sldChg chg="modSp">
        <pc:chgData name="Andrei Hutuca" userId="7a31fae8-7fc6-402a-a624-1df95ad3ea2d" providerId="ADAL" clId="{ED3E8F75-8F92-4150-9867-EBA957CF8270}" dt="2020-05-18T08:53:37.564" v="693" actId="20577"/>
        <pc:sldMkLst>
          <pc:docMk/>
          <pc:sldMk cId="4147613346" sldId="1699"/>
        </pc:sldMkLst>
        <pc:spChg chg="mod">
          <ac:chgData name="Andrei Hutuca" userId="7a31fae8-7fc6-402a-a624-1df95ad3ea2d" providerId="ADAL" clId="{ED3E8F75-8F92-4150-9867-EBA957CF8270}" dt="2020-05-18T08:53:37.564" v="693" actId="20577"/>
          <ac:spMkLst>
            <pc:docMk/>
            <pc:sldMk cId="4147613346" sldId="1699"/>
            <ac:spMk id="12" creationId="{00000000-0000-0000-0000-000000000000}"/>
          </ac:spMkLst>
        </pc:spChg>
      </pc:sldChg>
      <pc:sldChg chg="modSp addCm modCm">
        <pc:chgData name="Andrei Hutuca" userId="7a31fae8-7fc6-402a-a624-1df95ad3ea2d" providerId="ADAL" clId="{ED3E8F75-8F92-4150-9867-EBA957CF8270}" dt="2020-05-18T10:53:14.077" v="753" actId="20577"/>
        <pc:sldMkLst>
          <pc:docMk/>
          <pc:sldMk cId="1348101907" sldId="1700"/>
        </pc:sldMkLst>
        <pc:spChg chg="mod">
          <ac:chgData name="Andrei Hutuca" userId="7a31fae8-7fc6-402a-a624-1df95ad3ea2d" providerId="ADAL" clId="{ED3E8F75-8F92-4150-9867-EBA957CF8270}" dt="2020-05-18T10:53:14.077" v="753" actId="20577"/>
          <ac:spMkLst>
            <pc:docMk/>
            <pc:sldMk cId="1348101907" sldId="1700"/>
            <ac:spMk id="7" creationId="{4485B14F-6177-429E-90BB-C48BCE6ED112}"/>
          </ac:spMkLst>
        </pc:spChg>
        <pc:spChg chg="mod">
          <ac:chgData name="Andrei Hutuca" userId="7a31fae8-7fc6-402a-a624-1df95ad3ea2d" providerId="ADAL" clId="{ED3E8F75-8F92-4150-9867-EBA957CF8270}" dt="2020-05-18T10:48:13.704" v="750" actId="20577"/>
          <ac:spMkLst>
            <pc:docMk/>
            <pc:sldMk cId="1348101907" sldId="1700"/>
            <ac:spMk id="12" creationId="{00000000-0000-0000-0000-000000000000}"/>
          </ac:spMkLst>
        </pc:spChg>
      </pc:sldChg>
      <pc:sldChg chg="modSp addCm delCm modCm">
        <pc:chgData name="Andrei Hutuca" userId="7a31fae8-7fc6-402a-a624-1df95ad3ea2d" providerId="ADAL" clId="{ED3E8F75-8F92-4150-9867-EBA957CF8270}" dt="2020-05-18T08:54:59.751" v="701" actId="20577"/>
        <pc:sldMkLst>
          <pc:docMk/>
          <pc:sldMk cId="2632836209" sldId="1701"/>
        </pc:sldMkLst>
        <pc:spChg chg="mod">
          <ac:chgData name="Andrei Hutuca" userId="7a31fae8-7fc6-402a-a624-1df95ad3ea2d" providerId="ADAL" clId="{ED3E8F75-8F92-4150-9867-EBA957CF8270}" dt="2020-05-18T08:54:59.751" v="701" actId="20577"/>
          <ac:spMkLst>
            <pc:docMk/>
            <pc:sldMk cId="2632836209" sldId="1701"/>
            <ac:spMk id="12" creationId="{00000000-0000-0000-0000-000000000000}"/>
          </ac:spMkLst>
        </pc:spChg>
      </pc:sldChg>
      <pc:sldChg chg="modSp addCm delCm modCm">
        <pc:chgData name="Andrei Hutuca" userId="7a31fae8-7fc6-402a-a624-1df95ad3ea2d" providerId="ADAL" clId="{ED3E8F75-8F92-4150-9867-EBA957CF8270}" dt="2020-05-19T14:15:37.307" v="785" actId="1592"/>
        <pc:sldMkLst>
          <pc:docMk/>
          <pc:sldMk cId="1352482425" sldId="1703"/>
        </pc:sldMkLst>
        <pc:spChg chg="mod">
          <ac:chgData name="Andrei Hutuca" userId="7a31fae8-7fc6-402a-a624-1df95ad3ea2d" providerId="ADAL" clId="{ED3E8F75-8F92-4150-9867-EBA957CF8270}" dt="2020-05-18T08:55:07.228" v="703" actId="20577"/>
          <ac:spMkLst>
            <pc:docMk/>
            <pc:sldMk cId="1352482425" sldId="1703"/>
            <ac:spMk id="12" creationId="{00000000-0000-0000-0000-000000000000}"/>
          </ac:spMkLst>
        </pc:spChg>
      </pc:sldChg>
      <pc:sldChg chg="modSp addCm delCm modCm">
        <pc:chgData name="Andrei Hutuca" userId="7a31fae8-7fc6-402a-a624-1df95ad3ea2d" providerId="ADAL" clId="{ED3E8F75-8F92-4150-9867-EBA957CF8270}" dt="2020-05-19T14:14:26.621" v="783" actId="1592"/>
        <pc:sldMkLst>
          <pc:docMk/>
          <pc:sldMk cId="684519916" sldId="1704"/>
        </pc:sldMkLst>
        <pc:spChg chg="mod">
          <ac:chgData name="Andrei Hutuca" userId="7a31fae8-7fc6-402a-a624-1df95ad3ea2d" providerId="ADAL" clId="{ED3E8F75-8F92-4150-9867-EBA957CF8270}" dt="2020-05-18T08:42:56.402" v="533" actId="20577"/>
          <ac:spMkLst>
            <pc:docMk/>
            <pc:sldMk cId="684519916" sldId="1704"/>
            <ac:spMk id="13" creationId="{00000000-0000-0000-0000-000000000000}"/>
          </ac:spMkLst>
        </pc:spChg>
      </pc:sldChg>
      <pc:sldChg chg="modSp">
        <pc:chgData name="Andrei Hutuca" userId="7a31fae8-7fc6-402a-a624-1df95ad3ea2d" providerId="ADAL" clId="{ED3E8F75-8F92-4150-9867-EBA957CF8270}" dt="2020-05-19T14:19:15.243" v="903" actId="20577"/>
        <pc:sldMkLst>
          <pc:docMk/>
          <pc:sldMk cId="3249133379" sldId="1706"/>
        </pc:sldMkLst>
        <pc:spChg chg="mod">
          <ac:chgData name="Andrei Hutuca" userId="7a31fae8-7fc6-402a-a624-1df95ad3ea2d" providerId="ADAL" clId="{ED3E8F75-8F92-4150-9867-EBA957CF8270}" dt="2020-05-19T14:19:15.243" v="903" actId="20577"/>
          <ac:spMkLst>
            <pc:docMk/>
            <pc:sldMk cId="3249133379" sldId="1706"/>
            <ac:spMk id="12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5-20T22:56:54.040" idx="5">
    <p:pos x="10" y="10"/>
    <p:text>Updated diagram and slide headers on slides 7-10 with the new names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5-19T02:46:35.491" idx="1">
    <p:pos x="10" y="10"/>
    <p:text>Andrei te rog sa preg niste materiale video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AA36F-3F06-024B-8E49-9D543ED82B37}" type="datetimeFigureOut">
              <a:rPr lang="ro-RO" smtClean="0"/>
              <a:t>10.06.2020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52527-34ED-E443-84D1-A33D1399398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4818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2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5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30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51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899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0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cs typeface="Calibri"/>
              </a:rPr>
              <a:t>Presenter: Victor</a:t>
            </a:r>
          </a:p>
          <a:p>
            <a:r>
              <a:rPr lang="en-GB"/>
              <a:t>  - Cooper: Tool for visualising 3D mesh deformations in Mixed Reality developed for Sebastian Schmitt and Patricia </a:t>
            </a:r>
            <a:r>
              <a:rPr lang="en-GB" err="1"/>
              <a:t>Wollstadt</a:t>
            </a:r>
            <a:endParaRPr lang="en-GB" err="1">
              <a:cs typeface="Calibri"/>
            </a:endParaRPr>
          </a:p>
          <a:p>
            <a:r>
              <a:rPr lang="en-GB"/>
              <a:t>  - Decision Making Support Tool: Interactive optimisation tool based on genetic algorithms developed for Tobias </a:t>
            </a:r>
            <a:r>
              <a:rPr lang="en-GB" err="1"/>
              <a:t>Rodemann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  - Prediction Analysis Tool: Tool for analysing false predictions done by a self driving car developed for </a:t>
            </a:r>
            <a:r>
              <a:rPr lang="en-GB"/>
              <a:t>Sven Rebhan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  - Avatar Framework: Framework for developing web applications that control 3D avatars implemented for </a:t>
            </a:r>
            <a:r>
              <a:rPr lang="en-GB"/>
              <a:t>Frank </a:t>
            </a:r>
            <a:r>
              <a:rPr lang="en-GB" err="1"/>
              <a:t>Joublin</a:t>
            </a:r>
            <a:r>
              <a:rPr lang="en-GB"/>
              <a:t> and Antonello </a:t>
            </a:r>
            <a:r>
              <a:rPr lang="en-GB" err="1"/>
              <a:t>Ceravola</a:t>
            </a:r>
            <a:endParaRPr lang="en-GB"/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406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  <a:p>
            <a:r>
              <a:rPr lang="en-US">
                <a:cs typeface="Calibri"/>
              </a:rPr>
              <a:t>  We are most fond of the HRI projects with DeepTech components.</a:t>
            </a:r>
            <a:endParaRPr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97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  <a:p>
            <a:r>
              <a:rPr lang="en-US">
                <a:cs typeface="Calibri"/>
              </a:rPr>
              <a:t>  For the moment the framework is at prototype phase and we can transform it in a product with some consistent work &amp; further research.</a:t>
            </a:r>
            <a:endParaRPr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018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</a:t>
            </a:r>
            <a:r>
              <a:rPr lang="en-US">
                <a:cs typeface="Calibri"/>
              </a:rPr>
              <a:t>Andrei</a:t>
            </a:r>
          </a:p>
        </p:txBody>
      </p:sp>
    </p:spTree>
    <p:extLst>
      <p:ext uri="{BB962C8B-B14F-4D97-AF65-F5344CB8AC3E}">
        <p14:creationId xmlns:p14="http://schemas.microsoft.com/office/powerpoint/2010/main" val="880205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</a:t>
            </a:r>
            <a:r>
              <a:rPr lang="en-US">
                <a:cs typeface="Calibri"/>
              </a:rPr>
              <a:t>Andrei</a:t>
            </a:r>
          </a:p>
        </p:txBody>
      </p:sp>
    </p:spTree>
    <p:extLst>
      <p:ext uri="{BB962C8B-B14F-4D97-AF65-F5344CB8AC3E}">
        <p14:creationId xmlns:p14="http://schemas.microsoft.com/office/powerpoint/2010/main" val="377747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</a:t>
            </a:r>
            <a:r>
              <a:rPr lang="en-US" err="1">
                <a:cs typeface="Calibri"/>
              </a:rPr>
              <a:t>Grig</a:t>
            </a:r>
          </a:p>
        </p:txBody>
      </p:sp>
    </p:spTree>
    <p:extLst>
      <p:ext uri="{BB962C8B-B14F-4D97-AF65-F5344CB8AC3E}">
        <p14:creationId xmlns:p14="http://schemas.microsoft.com/office/powerpoint/2010/main" val="251916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</a:t>
            </a:r>
            <a:r>
              <a:rPr lang="en-US" err="1">
                <a:cs typeface="Calibri"/>
              </a:rPr>
              <a:t>Grig</a:t>
            </a:r>
          </a:p>
        </p:txBody>
      </p:sp>
    </p:spTree>
    <p:extLst>
      <p:ext uri="{BB962C8B-B14F-4D97-AF65-F5344CB8AC3E}">
        <p14:creationId xmlns:p14="http://schemas.microsoft.com/office/powerpoint/2010/main" val="329548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Presenter: Victor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34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184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717C-9BC0-4789-9CEA-588B643A6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4C821-AA3E-4AE2-8336-6DEDF68FF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07375-87A8-427F-8BD6-41110A4B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8AF9B-AF0A-4EBE-A237-7C33911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C255C-F032-4060-BB1D-5F6E76A3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36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8DED-7E39-46A1-B6B6-8D7038EB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E31AF-0095-4A8D-AA27-5C4A9BF5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2F098-10A9-44E1-8C6E-0B1478B4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DE272-0669-426B-A33E-0419104E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755DE-15CA-4179-A785-B4461DDC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7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9092-D4AB-48C9-9AE2-1E05C7DC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CDF0E-0ECA-466D-AA22-B00A3C91E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6CFF6-2AE1-4629-A181-D2E93FC1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6DDE5-EE5E-4410-84CE-F1E4BF9D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95C6-5566-44C5-A721-6FE06402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4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3D1F-C694-4EAF-BB4F-FD43FCA8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A921-6159-4AC7-9ECC-FC3A980CB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1F44A-7CB9-41BB-BA72-FBB1A9DB8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86E8D-5B40-40D3-8AD3-8E885049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EA935-25F5-4C34-9129-0BFCEC2A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15E3B-7F67-4517-A87B-8636B96A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9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CCF7-954B-489A-88D2-7839AAD8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AC6CF-F05E-4566-9B2F-1C765F64E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E81E4-755C-426D-803E-79589A92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9ED8F-2CF5-4D22-A448-067D79F0B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B1664-9FFD-4733-8EEE-9556E310A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9CA6B-CB96-4840-9ACB-8D7F3978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6DD9C-1F18-4D58-9F1E-7A2AFE5A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99676-3DC6-47E4-808D-CAB86F12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34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E3C6-4979-4E87-AF86-6B51F745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E844D-A6F3-4D8A-A420-F8D44A11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D99B-9E93-4545-A2EC-9C2104D8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B912F-4E7F-4363-A94A-4D0988A3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34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352EA-755B-4035-BCC6-289265E6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3CE4B-D031-4606-928C-C74F53CB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99B0E-CC65-4A88-9C78-89E51468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62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BBC4-4485-4971-830E-81A16663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B89D-1481-4021-9A6D-8E0363F2B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EE510-03E2-4531-8CC1-11D1162A9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C6FD5-FACA-44E6-BB78-BE7CA56F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ED09D-A266-4D60-B7EE-649BC602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04F31-6655-48F9-A79B-29B2D540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16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606C-E280-4778-91B9-71834514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0A65B-F730-43E8-A650-BFAD50854B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F64A2-B7CA-495C-8C68-F15A8A815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B9D79-A264-498D-A5A2-9B90F8F9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E2CB5-2EB4-4ABD-BB3F-439201EF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BFFA8-BBDF-4B7B-87C8-931ADCA4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5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8212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4B9C-EBFD-451D-B514-9A74DE60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C291B-0C77-4E38-A31C-BC3AAEFC0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D7D82-CEE1-4ECA-BEB7-55E36EEAA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15879-5692-46E8-B3D5-90BB96E0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C2BA5-5522-41E6-A311-5C546F95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519AC-4157-4D70-9BA3-04EB6CEFF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64C71-80DF-4EE1-B381-976EF1F30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07674-367E-4112-964D-D07704BA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665C9-C2C0-4F7E-8D1F-695BFAB3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140E4-C6C7-4A4B-9522-27266DB3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5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38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094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094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784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079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44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73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lt2"/>
                </a:solidFill>
              </a:defRPr>
            </a:lvl1pPr>
            <a:lvl2pPr lvl="1" algn="r" rtl="0">
              <a:buNone/>
              <a:defRPr sz="1333">
                <a:solidFill>
                  <a:schemeClr val="lt2"/>
                </a:solidFill>
              </a:defRPr>
            </a:lvl2pPr>
            <a:lvl3pPr lvl="2" algn="r" rtl="0">
              <a:buNone/>
              <a:defRPr sz="1333">
                <a:solidFill>
                  <a:schemeClr val="lt2"/>
                </a:solidFill>
              </a:defRPr>
            </a:lvl3pPr>
            <a:lvl4pPr lvl="3" algn="r" rtl="0">
              <a:buNone/>
              <a:defRPr sz="1333">
                <a:solidFill>
                  <a:schemeClr val="lt2"/>
                </a:solidFill>
              </a:defRPr>
            </a:lvl4pPr>
            <a:lvl5pPr lvl="4" algn="r" rtl="0">
              <a:buNone/>
              <a:defRPr sz="1333">
                <a:solidFill>
                  <a:schemeClr val="lt2"/>
                </a:solidFill>
              </a:defRPr>
            </a:lvl5pPr>
            <a:lvl6pPr lvl="5" algn="r" rtl="0">
              <a:buNone/>
              <a:defRPr sz="1333">
                <a:solidFill>
                  <a:schemeClr val="lt2"/>
                </a:solidFill>
              </a:defRPr>
            </a:lvl6pPr>
            <a:lvl7pPr lvl="6" algn="r" rtl="0">
              <a:buNone/>
              <a:defRPr sz="1333">
                <a:solidFill>
                  <a:schemeClr val="lt2"/>
                </a:solidFill>
              </a:defRPr>
            </a:lvl7pPr>
            <a:lvl8pPr lvl="7" algn="r" rtl="0">
              <a:buNone/>
              <a:defRPr sz="1333">
                <a:solidFill>
                  <a:schemeClr val="lt2"/>
                </a:solidFill>
              </a:defRPr>
            </a:lvl8pPr>
            <a:lvl9pPr lvl="8" algn="r" rtl="0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133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5F012-3B52-438E-90A5-58F2554B6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0FC2F-26C9-4D00-BE5B-98228AE4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9FEE3-D1F4-4541-AC22-67122BA0E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52AF7-7CB1-4C8D-AF2B-78162E66670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B60CF-7CD4-46F8-9E74-F7BA6DE60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BDC2A-7D44-4BED-80BE-BF7316349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AA249-FC60-4427-99B8-619C6D72B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5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tiff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.png"/><Relationship Id="rId20" Type="http://schemas.openxmlformats.org/officeDocument/2006/relationships/image" Target="../media/image2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Relationship Id="rId14" Type="http://schemas.openxmlformats.org/officeDocument/2006/relationships/image" Target="../media/image23.tiff"/><Relationship Id="rId2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7" y="205884"/>
            <a:ext cx="1765064" cy="550155"/>
          </a:xfrm>
          <a:prstGeom prst="rect">
            <a:avLst/>
          </a:prstGeom>
        </p:spPr>
      </p:pic>
      <p:sp>
        <p:nvSpPr>
          <p:cNvPr id="9" name="Shape 54"/>
          <p:cNvSpPr/>
          <p:nvPr/>
        </p:nvSpPr>
        <p:spPr>
          <a:xfrm>
            <a:off x="5574033" y="2168100"/>
            <a:ext cx="884000" cy="884000"/>
          </a:xfrm>
          <a:prstGeom prst="ellipse">
            <a:avLst/>
          </a:prstGeom>
          <a:solidFill>
            <a:srgbClr val="E735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Shape 58"/>
          <p:cNvSpPr/>
          <p:nvPr/>
        </p:nvSpPr>
        <p:spPr>
          <a:xfrm>
            <a:off x="5612500" y="2168100"/>
            <a:ext cx="884000" cy="884000"/>
          </a:xfrm>
          <a:prstGeom prst="ellipse">
            <a:avLst/>
          </a:prstGeom>
          <a:solidFill>
            <a:srgbClr val="9D15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Shape 59"/>
          <p:cNvSpPr/>
          <p:nvPr/>
        </p:nvSpPr>
        <p:spPr>
          <a:xfrm rot="2700000">
            <a:off x="1156897" y="1192665"/>
            <a:ext cx="582091" cy="582091"/>
          </a:xfrm>
          <a:prstGeom prst="ellipse">
            <a:avLst/>
          </a:prstGeom>
          <a:solidFill>
            <a:srgbClr val="E735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Shape 60"/>
          <p:cNvSpPr/>
          <p:nvPr/>
        </p:nvSpPr>
        <p:spPr>
          <a:xfrm rot="2700000">
            <a:off x="1174803" y="1210572"/>
            <a:ext cx="582091" cy="582091"/>
          </a:xfrm>
          <a:prstGeom prst="ellipse">
            <a:avLst/>
          </a:prstGeom>
          <a:solidFill>
            <a:srgbClr val="9D15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Shape 61"/>
          <p:cNvSpPr/>
          <p:nvPr/>
        </p:nvSpPr>
        <p:spPr>
          <a:xfrm rot="2700000">
            <a:off x="9237414" y="4922766"/>
            <a:ext cx="272660" cy="272660"/>
          </a:xfrm>
          <a:prstGeom prst="ellipse">
            <a:avLst/>
          </a:prstGeom>
          <a:solidFill>
            <a:srgbClr val="E7357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Shape 62"/>
          <p:cNvSpPr/>
          <p:nvPr/>
        </p:nvSpPr>
        <p:spPr>
          <a:xfrm rot="2700000">
            <a:off x="9245795" y="4931147"/>
            <a:ext cx="272660" cy="272660"/>
          </a:xfrm>
          <a:prstGeom prst="ellipse">
            <a:avLst/>
          </a:prstGeom>
          <a:solidFill>
            <a:srgbClr val="9D15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5"/>
            <a:ext cx="4400551" cy="4333875"/>
          </a:xfrm>
          <a:prstGeom prst="rect">
            <a:avLst/>
          </a:prstGeom>
        </p:spPr>
      </p:pic>
      <p:sp>
        <p:nvSpPr>
          <p:cNvPr id="16" name="Shape 69"/>
          <p:cNvSpPr txBox="1">
            <a:spLocks/>
          </p:cNvSpPr>
          <p:nvPr/>
        </p:nvSpPr>
        <p:spPr>
          <a:xfrm>
            <a:off x="369777" y="4925023"/>
            <a:ext cx="9003967" cy="88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FFFFFF"/>
              </a:buClr>
            </a:pPr>
            <a:r>
              <a:rPr lang="en-GB" sz="2800">
                <a:solidFill>
                  <a:srgbClr val="323232"/>
                </a:solidFill>
                <a:latin typeface="Nunito ExtraBold"/>
                <a:sym typeface="Nunito ExtraBold"/>
              </a:rPr>
              <a:t>Versatile 3D Avatar Technology for </a:t>
            </a:r>
          </a:p>
          <a:p>
            <a:pPr algn="l" defTabSz="1219170">
              <a:buClr>
                <a:srgbClr val="FFFFFF"/>
              </a:buClr>
            </a:pPr>
            <a:r>
              <a:rPr lang="en-GB" sz="2800">
                <a:solidFill>
                  <a:srgbClr val="323232"/>
                </a:solidFill>
                <a:latin typeface="Nunito ExtraBold"/>
                <a:sym typeface="Nunito ExtraBold"/>
              </a:rPr>
              <a:t>Enhanced Educational Experiences</a:t>
            </a:r>
            <a:r>
              <a:rPr lang="en-GB" sz="2800">
                <a:solidFill>
                  <a:srgbClr val="E7357E"/>
                </a:solidFill>
                <a:latin typeface="Nunito ExtraBold"/>
                <a:sym typeface="Nunito ExtraBold"/>
              </a:rPr>
              <a:t>.</a:t>
            </a:r>
            <a:endParaRPr lang="en-US" sz="2800">
              <a:solidFill>
                <a:srgbClr val="E7357E"/>
              </a:solidFill>
              <a:latin typeface="Nunito ExtraBold"/>
              <a:sym typeface="Nunito ExtraBold"/>
            </a:endParaRPr>
          </a:p>
        </p:txBody>
      </p:sp>
      <p:sp>
        <p:nvSpPr>
          <p:cNvPr id="19" name="Shape 69"/>
          <p:cNvSpPr txBox="1">
            <a:spLocks/>
          </p:cNvSpPr>
          <p:nvPr/>
        </p:nvSpPr>
        <p:spPr>
          <a:xfrm>
            <a:off x="8493863" y="5762962"/>
            <a:ext cx="3319979" cy="88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defTabSz="1219170">
              <a:buClr>
                <a:srgbClr val="FFFFFF"/>
              </a:buClr>
            </a:pPr>
            <a:r>
              <a:rPr lang="en-US" sz="1867" kern="0">
                <a:solidFill>
                  <a:srgbClr val="C8C8C8"/>
                </a:solidFill>
                <a:latin typeface="Nunito ExtraBold" panose="00000900000000000000" pitchFamily="2" charset="0"/>
                <a:ea typeface="Nunito SemiBold"/>
                <a:cs typeface="Nunito SemiBold"/>
                <a:sym typeface="Nunito SemiBold"/>
              </a:rPr>
              <a:t>www.rinftech.com</a:t>
            </a:r>
          </a:p>
        </p:txBody>
      </p:sp>
      <p:sp>
        <p:nvSpPr>
          <p:cNvPr id="3" name="Shape 69">
            <a:extLst>
              <a:ext uri="{FF2B5EF4-FFF2-40B4-BE49-F238E27FC236}">
                <a16:creationId xmlns:a16="http://schemas.microsoft.com/office/drawing/2014/main" id="{61B21875-9F79-438E-B0E2-5EAD80E5C4A4}"/>
              </a:ext>
            </a:extLst>
          </p:cNvPr>
          <p:cNvSpPr txBox="1">
            <a:spLocks/>
          </p:cNvSpPr>
          <p:nvPr/>
        </p:nvSpPr>
        <p:spPr>
          <a:xfrm>
            <a:off x="378158" y="5762963"/>
            <a:ext cx="9003967" cy="889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defTabSz="1219170">
              <a:buClr>
                <a:srgbClr val="FFFFFF"/>
              </a:buClr>
            </a:pPr>
            <a:r>
              <a:rPr lang="en-GB" sz="1400">
                <a:solidFill>
                  <a:srgbClr val="323232"/>
                </a:solidFill>
                <a:latin typeface="Nunito ExtraBold"/>
                <a:sym typeface="Nunito ExtraBold"/>
              </a:rPr>
              <a:t>Proposal for HRI – RINF TECH Cooperation</a:t>
            </a:r>
          </a:p>
        </p:txBody>
      </p:sp>
    </p:spTree>
    <p:extLst>
      <p:ext uri="{BB962C8B-B14F-4D97-AF65-F5344CB8AC3E}">
        <p14:creationId xmlns:p14="http://schemas.microsoft.com/office/powerpoint/2010/main" val="342177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481624" y="1866515"/>
            <a:ext cx="6560851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lnSpc>
                <a:spcPct val="114999"/>
              </a:lnSpc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Overview:</a:t>
            </a: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lnSpc>
                <a:spcPct val="114999"/>
              </a:lnSpc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Dedicated platform for the design and development of virtual assistants based on the Avatar Framework – as a stand alone CMS</a:t>
            </a:r>
            <a:endParaRPr lang="en-GB" sz="1600" b="1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Target industries: communication and interactions for call centres &amp; BPO, eLearning &amp; training, healthcare, pharma, manufacturing and industry 4.0</a:t>
            </a:r>
          </a:p>
          <a:p>
            <a:pPr marL="114300" indent="0" algn="just">
              <a:lnSpc>
                <a:spcPct val="114999"/>
              </a:lnSpc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Components:</a:t>
            </a:r>
            <a:r>
              <a:rPr lang="en-GB" sz="2000" b="1">
                <a:solidFill>
                  <a:srgbClr val="848484"/>
                </a:solidFill>
                <a:latin typeface="Nunito"/>
              </a:rPr>
              <a:t> </a:t>
            </a:r>
            <a:endParaRPr lang="en-GB"/>
          </a:p>
          <a:p>
            <a:pPr lvl="1" algn="just">
              <a:lnSpc>
                <a:spcPct val="114999"/>
              </a:lnSpc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Avatar Framework, Advanced options for algorithm tuning, Developer specific customizations, Avatar template library</a:t>
            </a:r>
            <a:endParaRPr lang="en-GB" sz="1600"/>
          </a:p>
          <a:p>
            <a:pPr marL="114300" indent="0" algn="just">
              <a:lnSpc>
                <a:spcPct val="114999"/>
              </a:lnSpc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Monetization:</a:t>
            </a:r>
            <a:r>
              <a:rPr lang="en-GB" sz="2000" b="1">
                <a:solidFill>
                  <a:srgbClr val="848484"/>
                </a:solidFill>
                <a:latin typeface="Nunito"/>
              </a:rPr>
              <a:t> </a:t>
            </a:r>
            <a:endParaRPr lang="en-GB">
              <a:solidFill>
                <a:srgbClr val="ADADAD"/>
              </a:solidFill>
            </a:endParaRPr>
          </a:p>
          <a:p>
            <a:pPr marL="857250" lvl="1" indent="-285750" algn="just">
              <a:lnSpc>
                <a:spcPct val="114999"/>
              </a:lnSpc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Usage tiers and advanced features</a:t>
            </a:r>
            <a:endParaRPr lang="en-GB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EBBF1-AB92-4114-8ECA-2324A064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sp>
        <p:nvSpPr>
          <p:cNvPr id="5" name="Shape 430">
            <a:extLst>
              <a:ext uri="{FF2B5EF4-FFF2-40B4-BE49-F238E27FC236}">
                <a16:creationId xmlns:a16="http://schemas.microsoft.com/office/drawing/2014/main" id="{DC40A941-992F-4D6A-91B3-1992B6746222}"/>
              </a:ext>
            </a:extLst>
          </p:cNvPr>
          <p:cNvSpPr txBox="1">
            <a:spLocks/>
          </p:cNvSpPr>
          <p:nvPr/>
        </p:nvSpPr>
        <p:spPr>
          <a:xfrm>
            <a:off x="7755259" y="1925892"/>
            <a:ext cx="3423788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lnSpc>
                <a:spcPct val="114999"/>
              </a:lnSpc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  <a:latin typeface="Nunito"/>
              </a:rPr>
              <a:t>Use cases for Honda:</a:t>
            </a:r>
            <a:endParaRPr lang="en-US"/>
          </a:p>
          <a:p>
            <a:pPr lvl="1" algn="just">
              <a:lnSpc>
                <a:spcPct val="114999"/>
              </a:lnSpc>
              <a:spcBef>
                <a:spcPts val="1000"/>
              </a:spcBef>
            </a:pPr>
            <a:r>
              <a:rPr lang="en-GB" sz="1600" b="1" err="1">
                <a:solidFill>
                  <a:srgbClr val="848484"/>
                </a:solidFill>
                <a:latin typeface="Nunito"/>
              </a:rPr>
              <a:t>Meisy</a:t>
            </a:r>
            <a:r>
              <a:rPr lang="en-GB" sz="1600" b="1">
                <a:solidFill>
                  <a:srgbClr val="848484"/>
                </a:solidFill>
                <a:latin typeface="Nunito"/>
              </a:rPr>
              <a:t> as an in-car assistant e.g. easy retrieval of information from the user manual</a:t>
            </a:r>
            <a:endParaRPr lang="en-US" sz="1600">
              <a:latin typeface="Nunito"/>
            </a:endParaRPr>
          </a:p>
          <a:p>
            <a:pPr lvl="1" algn="just">
              <a:lnSpc>
                <a:spcPct val="114999"/>
              </a:lnSpc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Holographic Customer facing sales tool for car dealers e.g. avatar booth for an engaging presentation of the main car features</a:t>
            </a:r>
            <a:endParaRPr lang="en-GB" sz="1600"/>
          </a:p>
        </p:txBody>
      </p:sp>
      <p:sp>
        <p:nvSpPr>
          <p:cNvPr id="3" name="Shape 431">
            <a:extLst>
              <a:ext uri="{FF2B5EF4-FFF2-40B4-BE49-F238E27FC236}">
                <a16:creationId xmlns:a16="http://schemas.microsoft.com/office/drawing/2014/main" id="{3C2FBB69-439B-43C5-A5D0-AD7A9CC5B082}"/>
              </a:ext>
            </a:extLst>
          </p:cNvPr>
          <p:cNvSpPr txBox="1">
            <a:spLocks/>
          </p:cNvSpPr>
          <p:nvPr/>
        </p:nvSpPr>
        <p:spPr>
          <a:xfrm>
            <a:off x="616742" y="391877"/>
            <a:ext cx="569240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 err="1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ViAs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sp>
        <p:nvSpPr>
          <p:cNvPr id="4" name="Shape 128">
            <a:extLst>
              <a:ext uri="{FF2B5EF4-FFF2-40B4-BE49-F238E27FC236}">
                <a16:creationId xmlns:a16="http://schemas.microsoft.com/office/drawing/2014/main" id="{A036E548-DCA8-4D20-93D4-19745D147B73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50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Virtual Assistant Platform</a:t>
            </a:r>
            <a:endParaRPr lang="en-US" sz="1467" i="1" kern="0">
              <a:solidFill>
                <a:srgbClr val="E7357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810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2036376"/>
            <a:ext cx="10895345" cy="44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Establish a joint-venture between HRI and RINF that allows IP acquisition, sharing or IP licensing for research outputs developed by HRI, to be transitioned into fully-fledged products by RINF</a:t>
            </a: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HRI and Honda to benefit from all developments of the product and unlimited use</a:t>
            </a: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HRI to access RINF expertise and technical know-how for software development</a:t>
            </a: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RINF to benefit from the latest research by HRI. HRI able to influence product roadmap</a:t>
            </a:r>
            <a:endParaRPr lang="en-GB" sz="1600" b="1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RINF may call on HRI for consultancy activities in connection to existing products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E7357E"/>
                </a:solidFill>
                <a:latin typeface="Nunito"/>
              </a:rPr>
              <a:t>Example:</a:t>
            </a:r>
            <a:r>
              <a:rPr lang="en-GB" sz="2000" b="1">
                <a:solidFill>
                  <a:srgbClr val="848484"/>
                </a:solidFill>
                <a:latin typeface="Nunito"/>
              </a:rPr>
              <a:t> Continued maintenance and support by RINF of the Avatar Framework in-line with new developments in artificial intelligence, natural language processing and system integration</a:t>
            </a:r>
          </a:p>
        </p:txBody>
      </p:sp>
      <p:sp>
        <p:nvSpPr>
          <p:cNvPr id="7" name="Shape 431">
            <a:extLst>
              <a:ext uri="{FF2B5EF4-FFF2-40B4-BE49-F238E27FC236}">
                <a16:creationId xmlns:a16="http://schemas.microsoft.com/office/drawing/2014/main" id="{4485B14F-6177-429E-90BB-C48BCE6ED112}"/>
              </a:ext>
            </a:extLst>
          </p:cNvPr>
          <p:cNvSpPr txBox="1">
            <a:spLocks/>
          </p:cNvSpPr>
          <p:nvPr/>
        </p:nvSpPr>
        <p:spPr>
          <a:xfrm>
            <a:off x="521208" y="394794"/>
            <a:ext cx="899931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Business Model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3E506-4C1C-4DDF-9D70-29E72D4B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3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2306763"/>
            <a:ext cx="10895345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Use of the Avatar Framework with minimal modifications as a tag-on in deals with existing customers and marketing towards new customers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Identify other HRI projects that can be transitioned from POC to a product stage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Recurring revenue to support ongoing development and potential to jointly apply for third-party funding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Raise the TRL of the Avatar Framework to TRL 5-6 in order to be eligible for larger EU funding calls for innovation 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Accelerated development in the case of identifying a suitable customer</a:t>
            </a:r>
          </a:p>
        </p:txBody>
      </p:sp>
      <p:sp>
        <p:nvSpPr>
          <p:cNvPr id="7" name="Shape 431">
            <a:extLst>
              <a:ext uri="{FF2B5EF4-FFF2-40B4-BE49-F238E27FC236}">
                <a16:creationId xmlns:a16="http://schemas.microsoft.com/office/drawing/2014/main" id="{4485B14F-6177-429E-90BB-C48BCE6ED112}"/>
              </a:ext>
            </a:extLst>
          </p:cNvPr>
          <p:cNvSpPr txBox="1">
            <a:spLocks/>
          </p:cNvSpPr>
          <p:nvPr/>
        </p:nvSpPr>
        <p:spPr>
          <a:xfrm>
            <a:off x="521208" y="394794"/>
            <a:ext cx="899931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Roadmap Milestones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3E506-4C1C-4DDF-9D70-29E72D4B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8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2306763"/>
            <a:ext cx="10895345" cy="282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Proposals </a:t>
            </a:r>
            <a:r>
              <a:rPr lang="en-GB" sz="2000" b="1" dirty="0">
                <a:solidFill>
                  <a:srgbClr val="848484"/>
                </a:solidFill>
                <a:latin typeface="Nunito"/>
              </a:rPr>
              <a:t>for our client portfolio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2000" b="1" dirty="0">
                <a:solidFill>
                  <a:srgbClr val="848484"/>
                </a:solidFill>
                <a:latin typeface="Nunito"/>
              </a:rPr>
              <a:t>Avatar as a Product – research document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2000" b="1" dirty="0">
                <a:solidFill>
                  <a:srgbClr val="848484"/>
                </a:solidFill>
                <a:latin typeface="Nunito"/>
              </a:rPr>
              <a:t>Avatar Framework – areas of improvement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2000" b="1" dirty="0" err="1">
                <a:solidFill>
                  <a:srgbClr val="848484"/>
                </a:solidFill>
                <a:latin typeface="Nunito"/>
              </a:rPr>
              <a:t>TuCo</a:t>
            </a:r>
            <a:r>
              <a:rPr lang="en-GB" sz="2000" b="1" dirty="0">
                <a:solidFill>
                  <a:srgbClr val="848484"/>
                </a:solidFill>
                <a:latin typeface="Nunito"/>
              </a:rPr>
              <a:t> Minimum Viable Product </a:t>
            </a:r>
            <a:r>
              <a:rPr lang="en-GB" sz="2000" b="1" dirty="0">
                <a:solidFill>
                  <a:srgbClr val="848484"/>
                </a:solidFill>
              </a:rPr>
              <a:t>– </a:t>
            </a:r>
            <a:r>
              <a:rPr lang="en-GB" sz="2000" b="1" dirty="0">
                <a:solidFill>
                  <a:srgbClr val="848484"/>
                </a:solidFill>
                <a:latin typeface="Nunito"/>
              </a:rPr>
              <a:t>effort estimation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GB" sz="2000" b="1" dirty="0">
              <a:solidFill>
                <a:srgbClr val="848484"/>
              </a:solidFill>
              <a:latin typeface="Nunito"/>
            </a:endParaRPr>
          </a:p>
        </p:txBody>
      </p:sp>
      <p:sp>
        <p:nvSpPr>
          <p:cNvPr id="7" name="Shape 431">
            <a:extLst>
              <a:ext uri="{FF2B5EF4-FFF2-40B4-BE49-F238E27FC236}">
                <a16:creationId xmlns:a16="http://schemas.microsoft.com/office/drawing/2014/main" id="{4485B14F-6177-429E-90BB-C48BCE6ED112}"/>
              </a:ext>
            </a:extLst>
          </p:cNvPr>
          <p:cNvSpPr txBox="1">
            <a:spLocks/>
          </p:cNvSpPr>
          <p:nvPr/>
        </p:nvSpPr>
        <p:spPr>
          <a:xfrm>
            <a:off x="521208" y="394794"/>
            <a:ext cx="899931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 dirty="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Other Supporting Documentation</a:t>
            </a:r>
            <a:r>
              <a:rPr lang="en-GB" kern="0" dirty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3E506-4C1C-4DDF-9D70-29E72D4B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431">
            <a:extLst>
              <a:ext uri="{FF2B5EF4-FFF2-40B4-BE49-F238E27FC236}">
                <a16:creationId xmlns:a16="http://schemas.microsoft.com/office/drawing/2014/main" id="{72D570A8-B187-4BC3-8478-72B7E37A3F4C}"/>
              </a:ext>
            </a:extLst>
          </p:cNvPr>
          <p:cNvSpPr txBox="1">
            <a:spLocks/>
          </p:cNvSpPr>
          <p:nvPr/>
        </p:nvSpPr>
        <p:spPr>
          <a:xfrm>
            <a:off x="457200" y="914400"/>
            <a:ext cx="113298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kern="0" dirty="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Clients which may be interested in avatar products</a:t>
            </a:r>
            <a:r>
              <a:rPr lang="en-GB" sz="4800" kern="0" dirty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pic>
        <p:nvPicPr>
          <p:cNvPr id="40" name="Picture 12">
            <a:extLst>
              <a:ext uri="{FF2B5EF4-FFF2-40B4-BE49-F238E27FC236}">
                <a16:creationId xmlns:a16="http://schemas.microsoft.com/office/drawing/2014/main" id="{39E28C95-A4A8-405B-958C-94796F09F9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41E420D-8116-47BD-9D43-37E5DAD6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16" y="2757994"/>
            <a:ext cx="1385817" cy="384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65D26-4A1C-4401-8C23-7892392B3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705" y="4886366"/>
            <a:ext cx="827813" cy="476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646E0-28E5-4E22-A351-C3771BA27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576" y="4217393"/>
            <a:ext cx="667495" cy="435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9102F-2062-4682-B835-92D7BF4E2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619" y="2908254"/>
            <a:ext cx="656444" cy="201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6EF6B-AA5A-4864-AA96-5AA3C7653D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414" b="35151"/>
          <a:stretch/>
        </p:blipFill>
        <p:spPr>
          <a:xfrm>
            <a:off x="6933953" y="5087772"/>
            <a:ext cx="827816" cy="194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E995A-26B2-4259-839B-217A4EDFEA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9090" y="4151984"/>
            <a:ext cx="541180" cy="541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6B88AB-4785-4872-9841-1B6E6ED8E6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668" b="18642"/>
          <a:stretch/>
        </p:blipFill>
        <p:spPr>
          <a:xfrm>
            <a:off x="2730123" y="4976925"/>
            <a:ext cx="624528" cy="360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A36E6-4EF6-4114-9B88-D015AEFFF6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380"/>
          <a:stretch/>
        </p:blipFill>
        <p:spPr>
          <a:xfrm>
            <a:off x="4329005" y="3649120"/>
            <a:ext cx="541180" cy="246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C9E60-DCD9-4928-A8F5-F350044D412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596" b="37941"/>
          <a:stretch/>
        </p:blipFill>
        <p:spPr>
          <a:xfrm>
            <a:off x="4185619" y="4292499"/>
            <a:ext cx="827815" cy="185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DF393F-2FCA-4D5D-BADE-3BC3110C978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994" y="3574919"/>
            <a:ext cx="526660" cy="394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0879A7-DB6E-4706-9453-D6DA625358C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821" y="3606951"/>
            <a:ext cx="610755" cy="362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18DB1A-D56A-44EC-95F7-242F3396D47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5652" b="35206"/>
          <a:stretch/>
        </p:blipFill>
        <p:spPr>
          <a:xfrm>
            <a:off x="8365051" y="4402252"/>
            <a:ext cx="688012" cy="20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A4E162-D94A-457E-8671-6A96F475B15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613" t="10404" r="3993" b="41423"/>
          <a:stretch/>
        </p:blipFill>
        <p:spPr>
          <a:xfrm>
            <a:off x="7007050" y="3591522"/>
            <a:ext cx="813809" cy="3217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04261D-B921-482F-BA1A-1707674665C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2053" b="29356"/>
          <a:stretch/>
        </p:blipFill>
        <p:spPr>
          <a:xfrm>
            <a:off x="8438207" y="3658136"/>
            <a:ext cx="592251" cy="2285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014DE-A789-43D5-BD33-AA61000C6A2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618" t="41518"/>
          <a:stretch/>
        </p:blipFill>
        <p:spPr>
          <a:xfrm>
            <a:off x="8318259" y="5116607"/>
            <a:ext cx="734804" cy="1626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D094C0-BC1F-4449-A9ED-5A63695DBF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2821" y="2672962"/>
            <a:ext cx="623707" cy="527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AF9B80-174C-4BE9-B870-4DF398F253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1606" y="4875234"/>
            <a:ext cx="408664" cy="5636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E60D60-62AC-4CA9-BD80-8ECC8FB3522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8924" b="14433"/>
          <a:stretch/>
        </p:blipFill>
        <p:spPr>
          <a:xfrm>
            <a:off x="7007050" y="4161365"/>
            <a:ext cx="681623" cy="522417"/>
          </a:xfrm>
          <a:prstGeom prst="rect">
            <a:avLst/>
          </a:prstGeom>
        </p:spPr>
      </p:pic>
      <p:pic>
        <p:nvPicPr>
          <p:cNvPr id="32" name="Picture 2" descr="Nestlers | For bright minds">
            <a:extLst>
              <a:ext uri="{FF2B5EF4-FFF2-40B4-BE49-F238E27FC236}">
                <a16:creationId xmlns:a16="http://schemas.microsoft.com/office/drawing/2014/main" id="{193A8222-A2B6-4C99-A244-9B3DBBEF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42" y="2797181"/>
            <a:ext cx="1207463" cy="4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&#10;">
            <a:extLst>
              <a:ext uri="{FF2B5EF4-FFF2-40B4-BE49-F238E27FC236}">
                <a16:creationId xmlns:a16="http://schemas.microsoft.com/office/drawing/2014/main" id="{FE751B2C-6EC9-4BF4-B4BB-BCACD13F956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60133" y="2840358"/>
            <a:ext cx="678788" cy="2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2100992"/>
            <a:ext cx="6256110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Market Launch of an Innovative System for Touch-screen Devices Application Testing  - MATT</a:t>
            </a:r>
          </a:p>
          <a:p>
            <a:pPr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Product: Delta-type robotic platform with on-board computer vision to automate mobile app testing</a:t>
            </a:r>
          </a:p>
          <a:p>
            <a:pPr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~200k EUR, EU Funds through the Competitiveness Operational Programme</a:t>
            </a:r>
          </a:p>
          <a:p>
            <a:pPr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https://www.mattrobot.ai </a:t>
            </a:r>
          </a:p>
        </p:txBody>
      </p:sp>
      <p:sp>
        <p:nvSpPr>
          <p:cNvPr id="7" name="Shape 431">
            <a:extLst>
              <a:ext uri="{FF2B5EF4-FFF2-40B4-BE49-F238E27FC236}">
                <a16:creationId xmlns:a16="http://schemas.microsoft.com/office/drawing/2014/main" id="{4485B14F-6177-429E-90BB-C48BCE6ED112}"/>
              </a:ext>
            </a:extLst>
          </p:cNvPr>
          <p:cNvSpPr txBox="1">
            <a:spLocks/>
          </p:cNvSpPr>
          <p:nvPr/>
        </p:nvSpPr>
        <p:spPr>
          <a:xfrm>
            <a:off x="521208" y="394794"/>
            <a:ext cx="899931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Project Experience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52DE3C8-F30C-4880-9D13-480B76D1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178" y="824125"/>
            <a:ext cx="3964614" cy="56390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E373A-C68D-465B-87E8-55DCE64B2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842" y="4180509"/>
            <a:ext cx="13343684" cy="4159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045167"/>
            <a:ext cx="12192000" cy="1993303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4" name="Shape 444"/>
          <p:cNvSpPr txBox="1">
            <a:spLocks noGrp="1"/>
          </p:cNvSpPr>
          <p:nvPr>
            <p:ph type="ctrTitle"/>
          </p:nvPr>
        </p:nvSpPr>
        <p:spPr>
          <a:xfrm>
            <a:off x="936507" y="4667081"/>
            <a:ext cx="10551727" cy="156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/>
            <a:r>
              <a:rPr lang="en" sz="800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Thank you</a:t>
            </a:r>
            <a:r>
              <a:rPr lang="en" sz="800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!</a:t>
            </a:r>
            <a:endParaRPr sz="8000">
              <a:solidFill>
                <a:srgbClr val="E7357E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ubTitle" idx="1"/>
          </p:nvPr>
        </p:nvSpPr>
        <p:spPr>
          <a:xfrm>
            <a:off x="936506" y="5884857"/>
            <a:ext cx="10551727" cy="74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r"/>
            <a:r>
              <a:rPr lang="en" sz="1867">
                <a:solidFill>
                  <a:srgbClr val="848484"/>
                </a:solidFill>
                <a:latin typeface="Nunito ExtraBold" panose="00000900000000000000" pitchFamily="2" charset="0"/>
                <a:ea typeface="Nunito SemiBold"/>
                <a:cs typeface="Nunito SemiBold"/>
                <a:sym typeface="Nunito SemiBold"/>
              </a:rPr>
              <a:t>www.rinftech.com</a:t>
            </a:r>
            <a:endParaRPr sz="1867">
              <a:solidFill>
                <a:srgbClr val="848484"/>
              </a:solidFill>
              <a:latin typeface="Nunito ExtraBold" panose="00000900000000000000" pitchFamily="2" charset="0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517523" cy="37044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1953890"/>
            <a:ext cx="6968222" cy="35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RINF.TECH is a technology and engineering company which enables organizations' growth through Digital Transformation.</a:t>
            </a:r>
          </a:p>
          <a:p>
            <a:pPr marL="114300" indent="0" algn="just">
              <a:buNone/>
            </a:pP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marL="114300" indent="0" algn="just">
              <a:buNone/>
            </a:pPr>
            <a:r>
              <a:rPr lang="en-GB" sz="2000" b="1">
                <a:solidFill>
                  <a:srgbClr val="848484"/>
                </a:solidFill>
                <a:latin typeface="Nunito" pitchFamily="2" charset="77"/>
              </a:rPr>
              <a:t>We bridge the gap between hardware and software, delivering innovative digital products and services.</a:t>
            </a:r>
          </a:p>
          <a:p>
            <a:pPr marL="114300" indent="0" algn="just">
              <a:buNone/>
            </a:pP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marL="114300" indent="0" algn="just">
              <a:buNone/>
            </a:pPr>
            <a:r>
              <a:rPr lang="en-US" sz="2000" b="1">
                <a:solidFill>
                  <a:srgbClr val="848484"/>
                </a:solidFill>
                <a:latin typeface="Nunito" pitchFamily="2" charset="77"/>
              </a:rPr>
              <a:t>Since 2017 we completed 30 requests related to 17 projects:</a:t>
            </a: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algn="just"/>
            <a:r>
              <a:rPr lang="en-GB" sz="1200" b="1">
                <a:solidFill>
                  <a:srgbClr val="848484"/>
                </a:solidFill>
                <a:latin typeface="Nunito"/>
              </a:rPr>
              <a:t>Cooper</a:t>
            </a:r>
            <a:endParaRPr lang="en-GB" sz="1200" b="1">
              <a:solidFill>
                <a:srgbClr val="848484"/>
              </a:solidFill>
              <a:latin typeface="Nunito" pitchFamily="2" charset="77"/>
            </a:endParaRPr>
          </a:p>
          <a:p>
            <a:pPr algn="just"/>
            <a:r>
              <a:rPr lang="en-GB" sz="1200" b="1">
                <a:solidFill>
                  <a:srgbClr val="848484"/>
                </a:solidFill>
                <a:latin typeface="Nunito"/>
              </a:rPr>
              <a:t>Decision Making Support Tool</a:t>
            </a:r>
          </a:p>
          <a:p>
            <a:pPr algn="just">
              <a:lnSpc>
                <a:spcPct val="114999"/>
              </a:lnSpc>
            </a:pPr>
            <a:r>
              <a:rPr lang="en-GB" sz="1200" b="1">
                <a:solidFill>
                  <a:srgbClr val="848484"/>
                </a:solidFill>
                <a:latin typeface="Nunito"/>
              </a:rPr>
              <a:t>Prediction Analysis Tool</a:t>
            </a:r>
            <a:endParaRPr lang="en-GB"/>
          </a:p>
          <a:p>
            <a:pPr algn="just"/>
            <a:r>
              <a:rPr lang="en-GB" sz="1200" b="1">
                <a:solidFill>
                  <a:srgbClr val="848484"/>
                </a:solidFill>
                <a:latin typeface="Nunito" pitchFamily="2" charset="77"/>
              </a:rPr>
              <a:t>…</a:t>
            </a:r>
          </a:p>
          <a:p>
            <a:pPr algn="just"/>
            <a:r>
              <a:rPr lang="en-GB" sz="1600" b="1">
                <a:solidFill>
                  <a:srgbClr val="848484"/>
                </a:solidFill>
                <a:latin typeface="Nunito" pitchFamily="2" charset="77"/>
              </a:rPr>
              <a:t>Avatar Framework</a:t>
            </a:r>
            <a:endParaRPr lang="en-US" sz="1600" b="1" kern="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3" name="Shape 431"/>
          <p:cNvSpPr txBox="1">
            <a:spLocks noGrp="1"/>
          </p:cNvSpPr>
          <p:nvPr>
            <p:ph type="title"/>
          </p:nvPr>
        </p:nvSpPr>
        <p:spPr>
          <a:xfrm>
            <a:off x="521208" y="391877"/>
            <a:ext cx="5692400" cy="13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/>
            <a:r>
              <a:rPr lang="en-GB" sz="440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HRI - RINF TECH</a:t>
            </a:r>
            <a:r>
              <a:rPr lang="en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  <a:endParaRPr>
              <a:solidFill>
                <a:srgbClr val="E7357E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" name="Shape 128">
            <a:extLst>
              <a:ext uri="{FF2B5EF4-FFF2-40B4-BE49-F238E27FC236}">
                <a16:creationId xmlns:a16="http://schemas.microsoft.com/office/drawing/2014/main" id="{0691A2F9-D0B0-4A11-85BB-05BB43454819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67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Collaboration Context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F50435-3D32-4C64-981A-12239D55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74" y="4900690"/>
            <a:ext cx="1912812" cy="1912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DF57A5-13E0-4B36-B773-E8A5684F3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48EDC9-9462-406D-9EE2-BE95D040D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39" y="289283"/>
            <a:ext cx="3228994" cy="1623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92B91-E26B-4E4F-9D6F-83F3F47EB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764" y="4279839"/>
            <a:ext cx="3555565" cy="258028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682CD36-7B8E-4D18-A1D6-934EE1899F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3"/>
          <a:stretch/>
        </p:blipFill>
        <p:spPr>
          <a:xfrm>
            <a:off x="8343804" y="1608340"/>
            <a:ext cx="3654526" cy="26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01416" y="1538254"/>
            <a:ext cx="11420583" cy="35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GB" sz="2000" b="1">
                <a:solidFill>
                  <a:srgbClr val="E7357E"/>
                </a:solidFill>
                <a:latin typeface="Nunito"/>
              </a:rPr>
              <a:t>ONGOING COLLABORATION</a:t>
            </a:r>
            <a:r>
              <a:rPr lang="en-GB" sz="2000" b="1">
                <a:solidFill>
                  <a:srgbClr val="848484"/>
                </a:solidFill>
                <a:latin typeface="Nunito"/>
              </a:rPr>
              <a:t> (in the past 3 years and running): </a:t>
            </a:r>
            <a:endParaRPr lang="en-US"/>
          </a:p>
          <a:p>
            <a:pPr lvl="1" algn="just">
              <a:lnSpc>
                <a:spcPct val="114999"/>
              </a:lnSpc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Build quality software products out of existing research developments and provide HRI with ongoing programming and QA support </a:t>
            </a:r>
            <a:endParaRPr lang="en-GB" sz="1600"/>
          </a:p>
          <a:p>
            <a:pPr algn="just"/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algn="just"/>
            <a:r>
              <a:rPr lang="en-GB" sz="2000" b="1">
                <a:solidFill>
                  <a:srgbClr val="E7357E"/>
                </a:solidFill>
                <a:latin typeface="Nunito"/>
              </a:rPr>
              <a:t>ENHANCING PARTNERSHIP</a:t>
            </a:r>
            <a:r>
              <a:rPr lang="en-GB" sz="2000" b="1">
                <a:solidFill>
                  <a:srgbClr val="848484"/>
                </a:solidFill>
                <a:latin typeface="Nunito"/>
              </a:rPr>
              <a:t> (in addition): </a:t>
            </a:r>
          </a:p>
          <a:p>
            <a:pPr lvl="1" algn="just">
              <a:lnSpc>
                <a:spcPct val="114999"/>
              </a:lnSpc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IP acquisition, sharing or licensing agreements that allows marketing to potential customers with acknowledgement of the HRI – RINF cooperation</a:t>
            </a:r>
            <a:endParaRPr lang="en-GB" sz="1600"/>
          </a:p>
          <a:p>
            <a:pPr lvl="1" algn="just"/>
            <a:r>
              <a:rPr lang="en-GB" sz="1600" b="1">
                <a:solidFill>
                  <a:srgbClr val="848484"/>
                </a:solidFill>
                <a:latin typeface="Nunito"/>
              </a:rPr>
              <a:t>Jointly apply for third-party funding such as EU projects to support the development of new features and go to market activities</a:t>
            </a:r>
          </a:p>
          <a:p>
            <a:pPr algn="just"/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algn="just"/>
            <a:r>
              <a:rPr lang="en-GB" sz="2000" b="1">
                <a:solidFill>
                  <a:srgbClr val="E7357E"/>
                </a:solidFill>
                <a:latin typeface="Nunito"/>
              </a:rPr>
              <a:t>Example:</a:t>
            </a:r>
            <a:r>
              <a:rPr lang="en-GB" sz="2000" b="1">
                <a:solidFill>
                  <a:srgbClr val="848484"/>
                </a:solidFill>
                <a:latin typeface="Nunito"/>
              </a:rPr>
              <a:t> Develop the Avatar Framework as a tool to enhance presentations for novel learning experiences</a:t>
            </a:r>
          </a:p>
        </p:txBody>
      </p:sp>
      <p:sp>
        <p:nvSpPr>
          <p:cNvPr id="13" name="Shape 431"/>
          <p:cNvSpPr txBox="1">
            <a:spLocks noGrp="1"/>
          </p:cNvSpPr>
          <p:nvPr>
            <p:ph type="title"/>
          </p:nvPr>
        </p:nvSpPr>
        <p:spPr>
          <a:xfrm>
            <a:off x="521208" y="391877"/>
            <a:ext cx="5692400" cy="13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/>
            <a:r>
              <a:rPr lang="en-GB" sz="440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Proposal</a:t>
            </a:r>
            <a:r>
              <a:rPr lang="en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  <a:endParaRPr>
              <a:solidFill>
                <a:srgbClr val="E7357E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B179E-915B-4B5F-8DC6-6A2889B08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1953890"/>
            <a:ext cx="11420583" cy="356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1">
                <a:solidFill>
                  <a:srgbClr val="848484"/>
                </a:solidFill>
                <a:latin typeface="Nunito"/>
              </a:rPr>
              <a:t>Example of a phased development into three stages and a parallel track</a:t>
            </a: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marL="114300" indent="0">
              <a:buNone/>
            </a:pP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</p:txBody>
      </p:sp>
      <p:sp>
        <p:nvSpPr>
          <p:cNvPr id="13" name="Shape 431"/>
          <p:cNvSpPr txBox="1">
            <a:spLocks noGrp="1"/>
          </p:cNvSpPr>
          <p:nvPr>
            <p:ph type="title"/>
          </p:nvPr>
        </p:nvSpPr>
        <p:spPr>
          <a:xfrm>
            <a:off x="521208" y="372085"/>
            <a:ext cx="11392555" cy="135308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l"/>
            <a:r>
              <a:rPr lang="en-GB" sz="440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Avatar Framework Development Paths</a:t>
            </a:r>
            <a:r>
              <a:rPr lang="en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  <a:endParaRPr>
              <a:solidFill>
                <a:srgbClr val="E7357E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174A4F-8D5F-46A8-8FBB-CF66FEDF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7" y="2809914"/>
            <a:ext cx="10286494" cy="3446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B179E-915B-4B5F-8DC6-6A2889B08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1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31104" y="1637214"/>
            <a:ext cx="5692400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Overview:</a:t>
            </a:r>
            <a:endParaRPr lang="en-GB" sz="2000" b="1">
              <a:solidFill>
                <a:srgbClr val="848484"/>
              </a:solidFill>
              <a:latin typeface="Nunito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Create lively presentations where an avatar reads a script with gestures and mimics as well as voice inflections derived from meaning and punctuation</a:t>
            </a:r>
            <a:endParaRPr lang="en-GB">
              <a:latin typeface="Nunito"/>
            </a:endParaRP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Aimed at both professionals and personal users with ROI tool </a:t>
            </a: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Monetization as freemium product or a small monthly fee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Technical solution: web tool to generate presentations videos based on predefined scripts/actions</a:t>
            </a:r>
          </a:p>
        </p:txBody>
      </p:sp>
      <p:sp>
        <p:nvSpPr>
          <p:cNvPr id="7" name="Shape 431">
            <a:extLst>
              <a:ext uri="{FF2B5EF4-FFF2-40B4-BE49-F238E27FC236}">
                <a16:creationId xmlns:a16="http://schemas.microsoft.com/office/drawing/2014/main" id="{4485B14F-6177-429E-90BB-C48BCE6ED112}"/>
              </a:ext>
            </a:extLst>
          </p:cNvPr>
          <p:cNvSpPr txBox="1">
            <a:spLocks/>
          </p:cNvSpPr>
          <p:nvPr/>
        </p:nvSpPr>
        <p:spPr>
          <a:xfrm>
            <a:off x="616742" y="391877"/>
            <a:ext cx="569240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 err="1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TuCo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sp>
        <p:nvSpPr>
          <p:cNvPr id="5" name="Shape 128">
            <a:extLst>
              <a:ext uri="{FF2B5EF4-FFF2-40B4-BE49-F238E27FC236}">
                <a16:creationId xmlns:a16="http://schemas.microsoft.com/office/drawing/2014/main" id="{5CF891D2-8B32-4C11-9F58-D6A7F062A163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67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Tutorial Companion</a:t>
            </a:r>
          </a:p>
        </p:txBody>
      </p:sp>
      <p:pic>
        <p:nvPicPr>
          <p:cNvPr id="10" name="image1.jpg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1B60EB-5481-4F9B-B53F-351BDFC3EC0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9192" y="2297524"/>
            <a:ext cx="5181600" cy="3810000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31B07F-01DF-4297-BD36-7917EDDAF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1953889"/>
            <a:ext cx="6739785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Benefits for Honda:</a:t>
            </a:r>
            <a:endParaRPr lang="en-GB" sz="2000">
              <a:solidFill>
                <a:srgbClr val="848484"/>
              </a:solidFill>
              <a:latin typeface="Nunito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2000">
                <a:solidFill>
                  <a:srgbClr val="848484"/>
                </a:solidFill>
                <a:latin typeface="Nunito"/>
              </a:rPr>
              <a:t>Sales, marketing and public relations tool</a:t>
            </a:r>
            <a:endParaRPr lang="en-GB"/>
          </a:p>
          <a:p>
            <a:pPr algn="just">
              <a:spcBef>
                <a:spcPts val="1000"/>
              </a:spcBef>
            </a:pPr>
            <a:r>
              <a:rPr lang="en-GB" sz="2000">
                <a:solidFill>
                  <a:srgbClr val="848484"/>
                </a:solidFill>
                <a:latin typeface="Nunito"/>
              </a:rPr>
              <a:t>Use cases</a:t>
            </a:r>
            <a:endParaRPr lang="en-GB" sz="2000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spcBef>
                <a:spcPts val="1000"/>
              </a:spcBef>
            </a:pPr>
            <a:r>
              <a:rPr lang="en-GB" sz="1800">
                <a:solidFill>
                  <a:srgbClr val="848484"/>
                </a:solidFill>
                <a:latin typeface="Nunito"/>
              </a:rPr>
              <a:t>Create attractive and forward-looking presentations for large events in trade shows</a:t>
            </a:r>
            <a:endParaRPr lang="en-GB" sz="1800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lnSpc>
                <a:spcPct val="114999"/>
              </a:lnSpc>
              <a:spcBef>
                <a:spcPts val="1000"/>
              </a:spcBef>
            </a:pPr>
            <a:r>
              <a:rPr lang="en-GB" sz="1800">
                <a:solidFill>
                  <a:srgbClr val="848484"/>
                </a:solidFill>
                <a:latin typeface="Nunito"/>
              </a:rPr>
              <a:t>Present cars in showrooms, on the web and on mobile devices of customers</a:t>
            </a:r>
            <a:endParaRPr lang="en-GB" sz="1800">
              <a:solidFill>
                <a:srgbClr val="848484"/>
              </a:solidFill>
              <a:latin typeface="Nunito" pitchFamily="2" charset="77"/>
            </a:endParaRPr>
          </a:p>
          <a:p>
            <a:pPr algn="just">
              <a:spcBef>
                <a:spcPts val="1000"/>
              </a:spcBef>
            </a:pPr>
            <a:r>
              <a:rPr lang="en-GB" sz="2000">
                <a:solidFill>
                  <a:srgbClr val="848484"/>
                </a:solidFill>
                <a:latin typeface="Nunito"/>
              </a:rPr>
              <a:t>Fully tested and supported software product for HRI/Honda and partner use</a:t>
            </a:r>
          </a:p>
        </p:txBody>
      </p:sp>
      <p:sp>
        <p:nvSpPr>
          <p:cNvPr id="7" name="Shape 431">
            <a:extLst>
              <a:ext uri="{FF2B5EF4-FFF2-40B4-BE49-F238E27FC236}">
                <a16:creationId xmlns:a16="http://schemas.microsoft.com/office/drawing/2014/main" id="{4485B14F-6177-429E-90BB-C48BCE6ED112}"/>
              </a:ext>
            </a:extLst>
          </p:cNvPr>
          <p:cNvSpPr txBox="1">
            <a:spLocks/>
          </p:cNvSpPr>
          <p:nvPr/>
        </p:nvSpPr>
        <p:spPr>
          <a:xfrm>
            <a:off x="616742" y="391877"/>
            <a:ext cx="704530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TuCo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  <a:r>
              <a:rPr lang="en-GB" sz="4400" kern="0">
                <a:solidFill>
                  <a:srgbClr val="323232"/>
                </a:solidFill>
                <a:latin typeface="Nunito ExtraBold"/>
                <a:sym typeface="Nunito ExtraBold"/>
              </a:rPr>
              <a:t> </a:t>
            </a:r>
          </a:p>
        </p:txBody>
      </p:sp>
      <p:sp>
        <p:nvSpPr>
          <p:cNvPr id="5" name="Shape 128">
            <a:extLst>
              <a:ext uri="{FF2B5EF4-FFF2-40B4-BE49-F238E27FC236}">
                <a16:creationId xmlns:a16="http://schemas.microsoft.com/office/drawing/2014/main" id="{5CF891D2-8B32-4C11-9F58-D6A7F062A163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67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Tutorial Companion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7B438-85A6-4C3B-8A42-71544F81B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D2DC9C-B762-4BA7-A080-09BBF2EE5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584" y="642569"/>
            <a:ext cx="5039225" cy="2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4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31">
            <a:extLst>
              <a:ext uri="{FF2B5EF4-FFF2-40B4-BE49-F238E27FC236}">
                <a16:creationId xmlns:a16="http://schemas.microsoft.com/office/drawing/2014/main" id="{F2E122CC-C581-4250-9E02-20A8F0393CFE}"/>
              </a:ext>
            </a:extLst>
          </p:cNvPr>
          <p:cNvSpPr txBox="1">
            <a:spLocks/>
          </p:cNvSpPr>
          <p:nvPr/>
        </p:nvSpPr>
        <p:spPr>
          <a:xfrm>
            <a:off x="616742" y="391877"/>
            <a:ext cx="569240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 err="1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eLTu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sp>
        <p:nvSpPr>
          <p:cNvPr id="12" name="Shape 430"/>
          <p:cNvSpPr txBox="1">
            <a:spLocks/>
          </p:cNvSpPr>
          <p:nvPr/>
        </p:nvSpPr>
        <p:spPr>
          <a:xfrm>
            <a:off x="521208" y="1953889"/>
            <a:ext cx="5219191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Overview:</a:t>
            </a:r>
            <a:endParaRPr lang="en-GB" sz="2000" b="1">
              <a:solidFill>
                <a:srgbClr val="848484"/>
              </a:solidFill>
              <a:latin typeface="Nunito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Virtual classroom module for leading LMS platforms  (e.g. Moodle, Blackboard)</a:t>
            </a:r>
            <a:endParaRPr lang="en-GB">
              <a:latin typeface="Nunito"/>
            </a:endParaRP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Drive student engagement with e-learning content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Direct or indirect sales model in a growing market</a:t>
            </a:r>
          </a:p>
          <a:p>
            <a:pPr algn="just">
              <a:spcBef>
                <a:spcPts val="1000"/>
              </a:spcBef>
            </a:pPr>
            <a:r>
              <a:rPr lang="en-GB" sz="2000" b="1">
                <a:solidFill>
                  <a:srgbClr val="848484"/>
                </a:solidFill>
                <a:latin typeface="Nunito"/>
              </a:rPr>
              <a:t>Technical solution: virtual classroom module for bidirectional integration with leading LMS components</a:t>
            </a:r>
          </a:p>
        </p:txBody>
      </p:sp>
      <p:pic>
        <p:nvPicPr>
          <p:cNvPr id="6" name="image2.jpg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0656D3-5402-45DF-AB55-97798BE0125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9282" y="2290128"/>
            <a:ext cx="5772150" cy="3540770"/>
          </a:xfrm>
          <a:prstGeom prst="rect">
            <a:avLst/>
          </a:prstGeom>
          <a:ln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170F5A-B6AC-4853-9C34-FC5E62364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C45416-C369-432C-91C9-BB1268903841}"/>
              </a:ext>
            </a:extLst>
          </p:cNvPr>
          <p:cNvSpPr/>
          <p:nvPr/>
        </p:nvSpPr>
        <p:spPr>
          <a:xfrm>
            <a:off x="7390409" y="2288968"/>
            <a:ext cx="4285012" cy="3542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304B7-0072-45CC-B5D5-7580177E7A94}"/>
              </a:ext>
            </a:extLst>
          </p:cNvPr>
          <p:cNvSpPr txBox="1"/>
          <p:nvPr/>
        </p:nvSpPr>
        <p:spPr>
          <a:xfrm>
            <a:off x="8439769" y="43328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Avatar Framework App</a:t>
            </a:r>
          </a:p>
        </p:txBody>
      </p:sp>
      <p:sp>
        <p:nvSpPr>
          <p:cNvPr id="8" name="Shape 128">
            <a:extLst>
              <a:ext uri="{FF2B5EF4-FFF2-40B4-BE49-F238E27FC236}">
                <a16:creationId xmlns:a16="http://schemas.microsoft.com/office/drawing/2014/main" id="{2C4AB63D-8D56-4E3C-8CD3-F3738596D235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50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eLearning Tutor</a:t>
            </a:r>
            <a:endParaRPr lang="en-US" sz="1467" i="1" kern="0">
              <a:solidFill>
                <a:srgbClr val="E7357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4142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1698394"/>
            <a:ext cx="4423294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spcBef>
                <a:spcPts val="1000"/>
              </a:spcBef>
              <a:buNone/>
            </a:pPr>
            <a:endParaRPr lang="en-GB" sz="1600" b="1">
              <a:solidFill>
                <a:srgbClr val="848484"/>
              </a:solidFill>
              <a:latin typeface="Nunito" pitchFamily="2" charset="77"/>
            </a:endParaRPr>
          </a:p>
          <a:p>
            <a:pPr marL="114300" indent="0" algn="just">
              <a:spcBef>
                <a:spcPts val="1000"/>
              </a:spcBef>
              <a:buNone/>
            </a:pPr>
            <a:r>
              <a:rPr lang="en-GB" sz="1600" b="1">
                <a:solidFill>
                  <a:srgbClr val="E7357E"/>
                </a:solidFill>
              </a:rPr>
              <a:t>Benefits for Honda:</a:t>
            </a:r>
            <a:endParaRPr lang="en-GB" sz="1600" b="1">
              <a:solidFill>
                <a:srgbClr val="848484"/>
              </a:solidFill>
              <a:latin typeface="Nunito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Deliver e-learning content to sales associates upon new model launches and validate their product knowledge </a:t>
            </a:r>
            <a:endParaRPr lang="en-GB"/>
          </a:p>
          <a:p>
            <a:pPr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Accelerate staff training for both technical skills as well as soft skills</a:t>
            </a:r>
          </a:p>
          <a:p>
            <a:pPr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Built-in interactivity for increased adoption of the training content and evaluation through quizzes</a:t>
            </a:r>
          </a:p>
          <a:p>
            <a:pPr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In-house fully-supported tool that is integrated with current LMS solutions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6F34E-BF47-4E38-8C4C-A0BD8034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pic>
        <p:nvPicPr>
          <p:cNvPr id="3" name="image2.jpg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776C35-E004-4EEB-A2FE-1AD56094008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7" t="-838" b="838"/>
          <a:stretch/>
        </p:blipFill>
        <p:spPr>
          <a:xfrm>
            <a:off x="5177284" y="1627090"/>
            <a:ext cx="6929333" cy="5272590"/>
          </a:xfrm>
          <a:prstGeom prst="rect">
            <a:avLst/>
          </a:prstGeom>
          <a:ln/>
        </p:spPr>
      </p:pic>
      <p:sp>
        <p:nvSpPr>
          <p:cNvPr id="4" name="Shape 431">
            <a:extLst>
              <a:ext uri="{FF2B5EF4-FFF2-40B4-BE49-F238E27FC236}">
                <a16:creationId xmlns:a16="http://schemas.microsoft.com/office/drawing/2014/main" id="{4631F449-DC38-482C-8DE0-D8BC27315D76}"/>
              </a:ext>
            </a:extLst>
          </p:cNvPr>
          <p:cNvSpPr txBox="1">
            <a:spLocks/>
          </p:cNvSpPr>
          <p:nvPr/>
        </p:nvSpPr>
        <p:spPr>
          <a:xfrm>
            <a:off x="616742" y="391877"/>
            <a:ext cx="569240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 err="1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eLTu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sp>
        <p:nvSpPr>
          <p:cNvPr id="5" name="Shape 128">
            <a:extLst>
              <a:ext uri="{FF2B5EF4-FFF2-40B4-BE49-F238E27FC236}">
                <a16:creationId xmlns:a16="http://schemas.microsoft.com/office/drawing/2014/main" id="{380A1BA8-C22A-41AC-AAA3-765E30A66C84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50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eLearning Tutor</a:t>
            </a:r>
            <a:endParaRPr lang="en-US" sz="1467" i="1" kern="0">
              <a:solidFill>
                <a:srgbClr val="E7357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8094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430"/>
          <p:cNvSpPr txBox="1">
            <a:spLocks/>
          </p:cNvSpPr>
          <p:nvPr/>
        </p:nvSpPr>
        <p:spPr>
          <a:xfrm>
            <a:off x="521208" y="1698394"/>
            <a:ext cx="10944826" cy="417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</a:rPr>
              <a:t>Overview:</a:t>
            </a: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Support continuous and life-long learning for professional education and retraining</a:t>
            </a: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Complement to existing solutions such as Festo </a:t>
            </a:r>
            <a:r>
              <a:rPr lang="en-GB" sz="1600" b="1" err="1">
                <a:solidFill>
                  <a:srgbClr val="848484"/>
                </a:solidFill>
                <a:latin typeface="Nunito"/>
              </a:rPr>
              <a:t>Ciros</a:t>
            </a:r>
            <a:r>
              <a:rPr lang="en-GB" sz="1600" b="1">
                <a:solidFill>
                  <a:srgbClr val="848484"/>
                </a:solidFill>
                <a:latin typeface="Nunito"/>
              </a:rPr>
              <a:t> Studio, Automation Studio, Factory I/O</a:t>
            </a: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Sales model based on customized industry-specific packages and support/customization ongoing services agreement</a:t>
            </a:r>
          </a:p>
          <a:p>
            <a:pPr marL="114300" indent="0" algn="just">
              <a:spcBef>
                <a:spcPts val="1000"/>
              </a:spcBef>
              <a:buNone/>
            </a:pPr>
            <a:r>
              <a:rPr lang="en-GB" sz="2000" b="1">
                <a:solidFill>
                  <a:srgbClr val="E7357E"/>
                </a:solidFill>
                <a:latin typeface="Nunito"/>
              </a:rPr>
              <a:t>Benefits for Honda:</a:t>
            </a:r>
            <a:endParaRPr lang="en-GB" sz="2000" b="1">
              <a:solidFill>
                <a:srgbClr val="848484"/>
              </a:solidFill>
              <a:latin typeface="Nunito" pitchFamily="2" charset="77"/>
            </a:endParaRP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In-depth trainings and upskilling for service technicians on automobile digital twins</a:t>
            </a:r>
          </a:p>
          <a:p>
            <a:pPr lvl="1" algn="just">
              <a:spcBef>
                <a:spcPts val="1000"/>
              </a:spcBef>
            </a:pPr>
            <a:r>
              <a:rPr lang="en-GB" sz="1600" b="1">
                <a:solidFill>
                  <a:srgbClr val="848484"/>
                </a:solidFill>
                <a:latin typeface="Nunito"/>
              </a:rPr>
              <a:t>Support academic partnerships for initial training of future employees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76FFA-DB7F-4DE8-9750-BF8643555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697" y="-239404"/>
            <a:ext cx="1225299" cy="1223267"/>
          </a:xfrm>
          <a:prstGeom prst="rect">
            <a:avLst/>
          </a:prstGeom>
        </p:spPr>
      </p:pic>
      <p:sp>
        <p:nvSpPr>
          <p:cNvPr id="6" name="Shape 431">
            <a:extLst>
              <a:ext uri="{FF2B5EF4-FFF2-40B4-BE49-F238E27FC236}">
                <a16:creationId xmlns:a16="http://schemas.microsoft.com/office/drawing/2014/main" id="{B27346FC-3DF3-4851-B0E6-EF8C791D92AD}"/>
              </a:ext>
            </a:extLst>
          </p:cNvPr>
          <p:cNvSpPr txBox="1">
            <a:spLocks/>
          </p:cNvSpPr>
          <p:nvPr/>
        </p:nvSpPr>
        <p:spPr>
          <a:xfrm>
            <a:off x="616742" y="391877"/>
            <a:ext cx="5692400" cy="1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 kern="0" err="1">
                <a:solidFill>
                  <a:srgbClr val="32323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ProTI</a:t>
            </a:r>
            <a:r>
              <a:rPr lang="en-GB" kern="0">
                <a:solidFill>
                  <a:srgbClr val="E7357E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.</a:t>
            </a:r>
          </a:p>
        </p:txBody>
      </p:sp>
      <p:sp>
        <p:nvSpPr>
          <p:cNvPr id="10" name="Shape 128">
            <a:extLst>
              <a:ext uri="{FF2B5EF4-FFF2-40B4-BE49-F238E27FC236}">
                <a16:creationId xmlns:a16="http://schemas.microsoft.com/office/drawing/2014/main" id="{32258E72-F457-4D38-A243-1F56A58C6A29}"/>
              </a:ext>
            </a:extLst>
          </p:cNvPr>
          <p:cNvSpPr txBox="1"/>
          <p:nvPr/>
        </p:nvSpPr>
        <p:spPr>
          <a:xfrm>
            <a:off x="521208" y="247410"/>
            <a:ext cx="6395707" cy="79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33" tIns="162533" rIns="162533" bIns="162533" anchor="ctr" anchorCtr="0">
            <a:noAutofit/>
          </a:bodyPr>
          <a:lstStyle/>
          <a:p>
            <a:pPr defTabSz="1625519">
              <a:buClr>
                <a:srgbClr val="000000"/>
              </a:buClr>
              <a:defRPr/>
            </a:pPr>
            <a:r>
              <a:rPr lang="en-US" sz="1450" i="1" kern="0">
                <a:solidFill>
                  <a:srgbClr val="E7357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Professional Training Instructor</a:t>
            </a:r>
            <a:endParaRPr lang="en-US" sz="1467" i="1" kern="0">
              <a:solidFill>
                <a:srgbClr val="E7357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476133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6F181D6568FB4FB0F48FCFA192A9C4" ma:contentTypeVersion="9" ma:contentTypeDescription="Create a new document." ma:contentTypeScope="" ma:versionID="26d0c9edc242054cad8fa255b4b7a986">
  <xsd:schema xmlns:xsd="http://www.w3.org/2001/XMLSchema" xmlns:xs="http://www.w3.org/2001/XMLSchema" xmlns:p="http://schemas.microsoft.com/office/2006/metadata/properties" xmlns:ns2="03c8c7da-7205-4905-9f53-b03901893b02" xmlns:ns3="96e5b40a-fcc6-403e-ab84-ae80fa66afeb" targetNamespace="http://schemas.microsoft.com/office/2006/metadata/properties" ma:root="true" ma:fieldsID="8f5f37f3564c4ae1f0376aee4b0a15ae" ns2:_="" ns3:_="">
    <xsd:import namespace="03c8c7da-7205-4905-9f53-b03901893b02"/>
    <xsd:import namespace="96e5b40a-fcc6-403e-ab84-ae80fa66af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8c7da-7205-4905-9f53-b03901893b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5b40a-fcc6-403e-ab84-ae80fa66afe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04906B-154F-4E44-86AB-6011A1E768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c8c7da-7205-4905-9f53-b03901893b02"/>
    <ds:schemaRef ds:uri="96e5b40a-fcc6-403e-ab84-ae80fa66af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22B1E4-754D-419D-83B9-ED1A25BB4A7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1ED0506-1889-47F7-985A-88A56AD355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</Words>
  <Application>Microsoft Office PowerPoint</Application>
  <PresentationFormat>Widescreen</PresentationFormat>
  <Paragraphs>123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Nunito</vt:lpstr>
      <vt:lpstr>Nunito ExtraBold</vt:lpstr>
      <vt:lpstr>Nunito SemiBold</vt:lpstr>
      <vt:lpstr>Simple Dark</vt:lpstr>
      <vt:lpstr>Office Theme</vt:lpstr>
      <vt:lpstr>PowerPoint Presentation</vt:lpstr>
      <vt:lpstr>HRI - RINF TECH.</vt:lpstr>
      <vt:lpstr>Proposal.</vt:lpstr>
      <vt:lpstr>Avatar Framework Development Paths.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>bogdan.vergiliu@rinftech.com</Manager>
  <Company>RINF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bogdan.vergiliu@rinftech.com</dc:creator>
  <cp:lastModifiedBy>Andrei Hutuca</cp:lastModifiedBy>
  <cp:revision>6</cp:revision>
  <dcterms:created xsi:type="dcterms:W3CDTF">2019-03-24T07:01:27Z</dcterms:created>
  <dcterms:modified xsi:type="dcterms:W3CDTF">2020-06-10T11:37:25Z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2048">
    <vt:lpwstr>6</vt:lpwstr>
  </property>
  <property fmtid="{D5CDD505-2E9C-101B-9397-08002B2CF9AE}" pid="3" name="ContentTypeId">
    <vt:lpwstr>0x010100D56F181D6568FB4FB0F48FCFA192A9C4</vt:lpwstr>
  </property>
</Properties>
</file>